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6"/>
    <p:sldMasterId id="2147483760" r:id="rId7"/>
    <p:sldMasterId id="2147483774" r:id="rId8"/>
    <p:sldMasterId id="2147483788" r:id="rId9"/>
    <p:sldMasterId id="2147483800" r:id="rId10"/>
  </p:sldMasterIdLst>
  <p:notesMasterIdLst>
    <p:notesMasterId r:id="rId19"/>
  </p:notesMasterIdLst>
  <p:handoutMasterIdLst>
    <p:handoutMasterId r:id="rId20"/>
  </p:handoutMasterIdLst>
  <p:sldIdLst>
    <p:sldId id="264" r:id="rId11"/>
    <p:sldId id="1471" r:id="rId12"/>
    <p:sldId id="1473" r:id="rId13"/>
    <p:sldId id="1474" r:id="rId14"/>
    <p:sldId id="1475" r:id="rId15"/>
    <p:sldId id="1451" r:id="rId16"/>
    <p:sldId id="1472" r:id="rId17"/>
    <p:sldId id="1464" r:id="rId18"/>
  </p:sldIdLst>
  <p:sldSz cx="9144000" cy="6858000" type="screen4x3"/>
  <p:notesSz cx="6797675" cy="9926638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A95"/>
    <a:srgbClr val="23AA05"/>
    <a:srgbClr val="F59C00"/>
    <a:srgbClr val="FFE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5BD23-2E32-4ED2-9C9F-90A879C62D91}" v="31" dt="2024-03-21T08:40:52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65" autoAdjust="0"/>
  </p:normalViewPr>
  <p:slideViewPr>
    <p:cSldViewPr snapToGrid="0">
      <p:cViewPr varScale="1">
        <p:scale>
          <a:sx n="62" d="100"/>
          <a:sy n="62" d="100"/>
        </p:scale>
        <p:origin x="14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796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dy Stewart" userId="7c25f6f5-a428-46f6-935b-cb54300269ca" providerId="ADAL" clId="{176A1290-CB67-44CD-867D-913DDC28530C}"/>
    <pc:docChg chg="delSld modSld">
      <pc:chgData name="Roddy Stewart" userId="7c25f6f5-a428-46f6-935b-cb54300269ca" providerId="ADAL" clId="{176A1290-CB67-44CD-867D-913DDC28530C}" dt="2024-02-14T14:14:41.362" v="187" actId="20577"/>
      <pc:docMkLst>
        <pc:docMk/>
      </pc:docMkLst>
      <pc:sldChg chg="del">
        <pc:chgData name="Roddy Stewart" userId="7c25f6f5-a428-46f6-935b-cb54300269ca" providerId="ADAL" clId="{176A1290-CB67-44CD-867D-913DDC28530C}" dt="2024-02-14T14:12:55.750" v="121" actId="47"/>
        <pc:sldMkLst>
          <pc:docMk/>
          <pc:sldMk cId="1947205974" sldId="459"/>
        </pc:sldMkLst>
      </pc:sldChg>
      <pc:sldChg chg="modSp mod">
        <pc:chgData name="Roddy Stewart" userId="7c25f6f5-a428-46f6-935b-cb54300269ca" providerId="ADAL" clId="{176A1290-CB67-44CD-867D-913DDC28530C}" dt="2024-02-14T14:14:41.362" v="187" actId="20577"/>
        <pc:sldMkLst>
          <pc:docMk/>
          <pc:sldMk cId="835863078" sldId="1462"/>
        </pc:sldMkLst>
        <pc:spChg chg="mod">
          <ac:chgData name="Roddy Stewart" userId="7c25f6f5-a428-46f6-935b-cb54300269ca" providerId="ADAL" clId="{176A1290-CB67-44CD-867D-913DDC28530C}" dt="2024-02-14T14:14:41.362" v="187" actId="20577"/>
          <ac:spMkLst>
            <pc:docMk/>
            <pc:sldMk cId="835863078" sldId="1462"/>
            <ac:spMk id="3" creationId="{5F4BF1F9-4D2F-0FF5-0175-8216A816B9F2}"/>
          </ac:spMkLst>
        </pc:spChg>
        <pc:spChg chg="mod">
          <ac:chgData name="Roddy Stewart" userId="7c25f6f5-a428-46f6-935b-cb54300269ca" providerId="ADAL" clId="{176A1290-CB67-44CD-867D-913DDC28530C}" dt="2024-02-14T14:14:36.912" v="180" actId="1076"/>
          <ac:spMkLst>
            <pc:docMk/>
            <pc:sldMk cId="835863078" sldId="1462"/>
            <ac:spMk id="4" creationId="{C3A4745A-AD83-D0FF-BC2D-20F2259313F4}"/>
          </ac:spMkLst>
        </pc:spChg>
        <pc:graphicFrameChg chg="mod">
          <ac:chgData name="Roddy Stewart" userId="7c25f6f5-a428-46f6-935b-cb54300269ca" providerId="ADAL" clId="{176A1290-CB67-44CD-867D-913DDC28530C}" dt="2024-02-14T14:14:24.848" v="172"/>
          <ac:graphicFrameMkLst>
            <pc:docMk/>
            <pc:sldMk cId="835863078" sldId="1462"/>
            <ac:graphicFrameMk id="11" creationId="{3B844FE9-7760-12D1-F39C-A9E857A8A4BA}"/>
          </ac:graphicFrameMkLst>
        </pc:graphicFrameChg>
      </pc:sldChg>
      <pc:sldChg chg="modSp mod">
        <pc:chgData name="Roddy Stewart" userId="7c25f6f5-a428-46f6-935b-cb54300269ca" providerId="ADAL" clId="{176A1290-CB67-44CD-867D-913DDC28530C}" dt="2024-02-14T14:12:48.228" v="120" actId="20577"/>
        <pc:sldMkLst>
          <pc:docMk/>
          <pc:sldMk cId="4256304976" sldId="1471"/>
        </pc:sldMkLst>
        <pc:spChg chg="mod">
          <ac:chgData name="Roddy Stewart" userId="7c25f6f5-a428-46f6-935b-cb54300269ca" providerId="ADAL" clId="{176A1290-CB67-44CD-867D-913DDC28530C}" dt="2024-02-14T14:12:48.228" v="120" actId="20577"/>
          <ac:spMkLst>
            <pc:docMk/>
            <pc:sldMk cId="4256304976" sldId="1471"/>
            <ac:spMk id="2" creationId="{80C04288-F9B4-5AB2-2B42-0103220776A8}"/>
          </ac:spMkLst>
        </pc:spChg>
      </pc:sldChg>
    </pc:docChg>
  </pc:docChgLst>
  <pc:docChgLst>
    <pc:chgData name="Roddy Stewart" userId="7c25f6f5-a428-46f6-935b-cb54300269ca" providerId="ADAL" clId="{65F5BD23-2E32-4ED2-9C9F-90A879C62D91}"/>
    <pc:docChg chg="undo custSel addSld delSld modSld sldOrd">
      <pc:chgData name="Roddy Stewart" userId="7c25f6f5-a428-46f6-935b-cb54300269ca" providerId="ADAL" clId="{65F5BD23-2E32-4ED2-9C9F-90A879C62D91}" dt="2024-03-21T09:36:33.248" v="2722" actId="20577"/>
      <pc:docMkLst>
        <pc:docMk/>
      </pc:docMkLst>
      <pc:sldChg chg="modSp mod">
        <pc:chgData name="Roddy Stewart" userId="7c25f6f5-a428-46f6-935b-cb54300269ca" providerId="ADAL" clId="{65F5BD23-2E32-4ED2-9C9F-90A879C62D91}" dt="2024-03-20T10:41:13.946" v="595" actId="1076"/>
        <pc:sldMkLst>
          <pc:docMk/>
          <pc:sldMk cId="3923363798" sldId="264"/>
        </pc:sldMkLst>
        <pc:picChg chg="mod">
          <ac:chgData name="Roddy Stewart" userId="7c25f6f5-a428-46f6-935b-cb54300269ca" providerId="ADAL" clId="{65F5BD23-2E32-4ED2-9C9F-90A879C62D91}" dt="2024-03-20T10:41:13.946" v="595" actId="1076"/>
          <ac:picMkLst>
            <pc:docMk/>
            <pc:sldMk cId="3923363798" sldId="264"/>
            <ac:picMk id="3" creationId="{A0B6BA14-5864-48D8-9067-93E71D760F70}"/>
          </ac:picMkLst>
        </pc:picChg>
      </pc:sldChg>
      <pc:sldChg chg="addSp delSp modSp add mod ord setBg modClrScheme delDesignElem chgLayout">
        <pc:chgData name="Roddy Stewart" userId="7c25f6f5-a428-46f6-935b-cb54300269ca" providerId="ADAL" clId="{65F5BD23-2E32-4ED2-9C9F-90A879C62D91}" dt="2024-03-21T08:42:18.873" v="2667"/>
        <pc:sldMkLst>
          <pc:docMk/>
          <pc:sldMk cId="1615299796" sldId="1451"/>
        </pc:sldMkLst>
        <pc:spChg chg="del">
          <ac:chgData name="Roddy Stewart" userId="7c25f6f5-a428-46f6-935b-cb54300269ca" providerId="ADAL" clId="{65F5BD23-2E32-4ED2-9C9F-90A879C62D91}" dt="2024-03-20T10:41:09.165" v="594" actId="26606"/>
          <ac:spMkLst>
            <pc:docMk/>
            <pc:sldMk cId="1615299796" sldId="1451"/>
            <ac:spMk id="2" creationId="{F5E18888-FE84-D006-50A5-07F81CC2DC28}"/>
          </ac:spMkLst>
        </pc:spChg>
        <pc:spChg chg="mod">
          <ac:chgData name="Roddy Stewart" userId="7c25f6f5-a428-46f6-935b-cb54300269ca" providerId="ADAL" clId="{65F5BD23-2E32-4ED2-9C9F-90A879C62D91}" dt="2024-03-20T10:41:47.382" v="615" actId="255"/>
          <ac:spMkLst>
            <pc:docMk/>
            <pc:sldMk cId="1615299796" sldId="1451"/>
            <ac:spMk id="3" creationId="{2D68D048-E1E2-85FD-3431-6A1CD316C87A}"/>
          </ac:spMkLst>
        </pc:spChg>
        <pc:spChg chg="del">
          <ac:chgData name="Roddy Stewart" userId="7c25f6f5-a428-46f6-935b-cb54300269ca" providerId="ADAL" clId="{65F5BD23-2E32-4ED2-9C9F-90A879C62D91}" dt="2024-03-20T10:40:36.390" v="557" actId="21"/>
          <ac:spMkLst>
            <pc:docMk/>
            <pc:sldMk cId="1615299796" sldId="1451"/>
            <ac:spMk id="6" creationId="{1FAB9DBD-E345-1DF3-1ABF-0D32504A86F6}"/>
          </ac:spMkLst>
        </pc:spChg>
        <pc:spChg chg="add del mod">
          <ac:chgData name="Roddy Stewart" userId="7c25f6f5-a428-46f6-935b-cb54300269ca" providerId="ADAL" clId="{65F5BD23-2E32-4ED2-9C9F-90A879C62D91}" dt="2024-03-20T10:47:19.260" v="1689"/>
          <ac:spMkLst>
            <pc:docMk/>
            <pc:sldMk cId="1615299796" sldId="1451"/>
            <ac:spMk id="7" creationId="{DDC9A00E-6A76-3877-BAFE-1988A609AECC}"/>
          </ac:spMkLst>
        </pc:spChg>
        <pc:spChg chg="add del mod">
          <ac:chgData name="Roddy Stewart" userId="7c25f6f5-a428-46f6-935b-cb54300269ca" providerId="ADAL" clId="{65F5BD23-2E32-4ED2-9C9F-90A879C62D91}" dt="2024-03-20T10:41:30.614" v="599" actId="21"/>
          <ac:spMkLst>
            <pc:docMk/>
            <pc:sldMk cId="1615299796" sldId="1451"/>
            <ac:spMk id="9" creationId="{9F8BD5F8-CD57-005F-F82E-E5F3DE754166}"/>
          </ac:spMkLst>
        </pc:spChg>
        <pc:spChg chg="add mod">
          <ac:chgData name="Roddy Stewart" userId="7c25f6f5-a428-46f6-935b-cb54300269ca" providerId="ADAL" clId="{65F5BD23-2E32-4ED2-9C9F-90A879C62D91}" dt="2024-03-20T10:58:57.421" v="2473" actId="1076"/>
          <ac:spMkLst>
            <pc:docMk/>
            <pc:sldMk cId="1615299796" sldId="1451"/>
            <ac:spMk id="10" creationId="{98FBAD7F-18B9-50F1-8D2F-3B56C2766342}"/>
          </ac:spMkLst>
        </pc:spChg>
        <pc:spChg chg="del">
          <ac:chgData name="Roddy Stewart" userId="7c25f6f5-a428-46f6-935b-cb54300269ca" providerId="ADAL" clId="{65F5BD23-2E32-4ED2-9C9F-90A879C62D91}" dt="2024-03-20T10:40:23.709" v="556"/>
          <ac:spMkLst>
            <pc:docMk/>
            <pc:sldMk cId="1615299796" sldId="1451"/>
            <ac:spMk id="13" creationId="{B6FACB3C-9069-4791-BC5C-0DB7CD19B853}"/>
          </ac:spMkLst>
        </pc:spChg>
        <pc:spChg chg="del">
          <ac:chgData name="Roddy Stewart" userId="7c25f6f5-a428-46f6-935b-cb54300269ca" providerId="ADAL" clId="{65F5BD23-2E32-4ED2-9C9F-90A879C62D91}" dt="2024-03-20T10:40:23.709" v="556"/>
          <ac:spMkLst>
            <pc:docMk/>
            <pc:sldMk cId="1615299796" sldId="1451"/>
            <ac:spMk id="15" creationId="{71F2038E-D777-4B76-81DD-DD13EE91B9DD}"/>
          </ac:spMkLst>
        </pc:spChg>
        <pc:grpChg chg="del">
          <ac:chgData name="Roddy Stewart" userId="7c25f6f5-a428-46f6-935b-cb54300269ca" providerId="ADAL" clId="{65F5BD23-2E32-4ED2-9C9F-90A879C62D91}" dt="2024-03-20T10:40:23.709" v="556"/>
          <ac:grpSpMkLst>
            <pc:docMk/>
            <pc:sldMk cId="1615299796" sldId="1451"/>
            <ac:grpSpMk id="17" creationId="{DD354807-230F-4402-B1B9-F733A8F1F190}"/>
          </ac:grpSpMkLst>
        </pc:grpChg>
        <pc:graphicFrameChg chg="add del mod">
          <ac:chgData name="Roddy Stewart" userId="7c25f6f5-a428-46f6-935b-cb54300269ca" providerId="ADAL" clId="{65F5BD23-2E32-4ED2-9C9F-90A879C62D91}" dt="2024-03-20T10:42:46.221" v="639" actId="21"/>
          <ac:graphicFrameMkLst>
            <pc:docMk/>
            <pc:sldMk cId="1615299796" sldId="1451"/>
            <ac:graphicFrameMk id="5" creationId="{8E840798-4388-0AE0-8F84-093C27E1FC50}"/>
          </ac:graphicFrameMkLst>
        </pc:graphicFrameChg>
        <pc:picChg chg="add mod">
          <ac:chgData name="Roddy Stewart" userId="7c25f6f5-a428-46f6-935b-cb54300269ca" providerId="ADAL" clId="{65F5BD23-2E32-4ED2-9C9F-90A879C62D91}" dt="2024-03-20T10:41:25.199" v="598" actId="1076"/>
          <ac:picMkLst>
            <pc:docMk/>
            <pc:sldMk cId="1615299796" sldId="1451"/>
            <ac:picMk id="4" creationId="{F2DFEAEB-AA06-91A9-9EB4-FCFC502B2428}"/>
          </ac:picMkLst>
        </pc:picChg>
        <pc:picChg chg="del">
          <ac:chgData name="Roddy Stewart" userId="7c25f6f5-a428-46f6-935b-cb54300269ca" providerId="ADAL" clId="{65F5BD23-2E32-4ED2-9C9F-90A879C62D91}" dt="2024-03-20T10:40:55.321" v="593" actId="21"/>
          <ac:picMkLst>
            <pc:docMk/>
            <pc:sldMk cId="1615299796" sldId="1451"/>
            <ac:picMk id="8" creationId="{8261CE4A-DCC7-E18F-8F9F-860C741AC903}"/>
          </ac:picMkLst>
        </pc:picChg>
      </pc:sldChg>
      <pc:sldChg chg="del">
        <pc:chgData name="Roddy Stewart" userId="7c25f6f5-a428-46f6-935b-cb54300269ca" providerId="ADAL" clId="{65F5BD23-2E32-4ED2-9C9F-90A879C62D91}" dt="2024-03-20T13:50:13.463" v="2521" actId="47"/>
        <pc:sldMkLst>
          <pc:docMk/>
          <pc:sldMk cId="3584111452" sldId="1461"/>
        </pc:sldMkLst>
      </pc:sldChg>
      <pc:sldChg chg="del">
        <pc:chgData name="Roddy Stewart" userId="7c25f6f5-a428-46f6-935b-cb54300269ca" providerId="ADAL" clId="{65F5BD23-2E32-4ED2-9C9F-90A879C62D91}" dt="2024-03-20T10:27:39.813" v="187" actId="47"/>
        <pc:sldMkLst>
          <pc:docMk/>
          <pc:sldMk cId="835863078" sldId="1462"/>
        </pc:sldMkLst>
      </pc:sldChg>
      <pc:sldChg chg="del">
        <pc:chgData name="Roddy Stewart" userId="7c25f6f5-a428-46f6-935b-cb54300269ca" providerId="ADAL" clId="{65F5BD23-2E32-4ED2-9C9F-90A879C62D91}" dt="2024-03-20T10:27:19.343" v="181" actId="47"/>
        <pc:sldMkLst>
          <pc:docMk/>
          <pc:sldMk cId="2678727488" sldId="1465"/>
        </pc:sldMkLst>
      </pc:sldChg>
      <pc:sldChg chg="del">
        <pc:chgData name="Roddy Stewart" userId="7c25f6f5-a428-46f6-935b-cb54300269ca" providerId="ADAL" clId="{65F5BD23-2E32-4ED2-9C9F-90A879C62D91}" dt="2024-03-20T10:27:31.465" v="183" actId="47"/>
        <pc:sldMkLst>
          <pc:docMk/>
          <pc:sldMk cId="1712814983" sldId="1466"/>
        </pc:sldMkLst>
      </pc:sldChg>
      <pc:sldChg chg="del">
        <pc:chgData name="Roddy Stewart" userId="7c25f6f5-a428-46f6-935b-cb54300269ca" providerId="ADAL" clId="{65F5BD23-2E32-4ED2-9C9F-90A879C62D91}" dt="2024-03-20T10:27:26.947" v="182" actId="47"/>
        <pc:sldMkLst>
          <pc:docMk/>
          <pc:sldMk cId="350526947" sldId="1467"/>
        </pc:sldMkLst>
      </pc:sldChg>
      <pc:sldChg chg="del">
        <pc:chgData name="Roddy Stewart" userId="7c25f6f5-a428-46f6-935b-cb54300269ca" providerId="ADAL" clId="{65F5BD23-2E32-4ED2-9C9F-90A879C62D91}" dt="2024-03-20T10:27:32.377" v="184" actId="47"/>
        <pc:sldMkLst>
          <pc:docMk/>
          <pc:sldMk cId="1486275643" sldId="1468"/>
        </pc:sldMkLst>
      </pc:sldChg>
      <pc:sldChg chg="del">
        <pc:chgData name="Roddy Stewart" userId="7c25f6f5-a428-46f6-935b-cb54300269ca" providerId="ADAL" clId="{65F5BD23-2E32-4ED2-9C9F-90A879C62D91}" dt="2024-03-20T10:27:33.362" v="185" actId="47"/>
        <pc:sldMkLst>
          <pc:docMk/>
          <pc:sldMk cId="3666602018" sldId="1469"/>
        </pc:sldMkLst>
      </pc:sldChg>
      <pc:sldChg chg="del">
        <pc:chgData name="Roddy Stewart" userId="7c25f6f5-a428-46f6-935b-cb54300269ca" providerId="ADAL" clId="{65F5BD23-2E32-4ED2-9C9F-90A879C62D91}" dt="2024-03-20T10:27:35.054" v="186" actId="47"/>
        <pc:sldMkLst>
          <pc:docMk/>
          <pc:sldMk cId="1499045582" sldId="1470"/>
        </pc:sldMkLst>
      </pc:sldChg>
      <pc:sldChg chg="modSp mod">
        <pc:chgData name="Roddy Stewart" userId="7c25f6f5-a428-46f6-935b-cb54300269ca" providerId="ADAL" clId="{65F5BD23-2E32-4ED2-9C9F-90A879C62D91}" dt="2024-03-21T09:36:33.248" v="2722" actId="20577"/>
        <pc:sldMkLst>
          <pc:docMk/>
          <pc:sldMk cId="4256304976" sldId="1471"/>
        </pc:sldMkLst>
        <pc:spChg chg="mod">
          <ac:chgData name="Roddy Stewart" userId="7c25f6f5-a428-46f6-935b-cb54300269ca" providerId="ADAL" clId="{65F5BD23-2E32-4ED2-9C9F-90A879C62D91}" dt="2024-03-21T09:36:33.248" v="2722" actId="20577"/>
          <ac:spMkLst>
            <pc:docMk/>
            <pc:sldMk cId="4256304976" sldId="1471"/>
            <ac:spMk id="2" creationId="{80C04288-F9B4-5AB2-2B42-0103220776A8}"/>
          </ac:spMkLst>
        </pc:spChg>
      </pc:sldChg>
      <pc:sldChg chg="modSp mod">
        <pc:chgData name="Roddy Stewart" userId="7c25f6f5-a428-46f6-935b-cb54300269ca" providerId="ADAL" clId="{65F5BD23-2E32-4ED2-9C9F-90A879C62D91}" dt="2024-03-20T13:50:48.198" v="2534" actId="20577"/>
        <pc:sldMkLst>
          <pc:docMk/>
          <pc:sldMk cId="2198327485" sldId="1472"/>
        </pc:sldMkLst>
        <pc:spChg chg="mod">
          <ac:chgData name="Roddy Stewart" userId="7c25f6f5-a428-46f6-935b-cb54300269ca" providerId="ADAL" clId="{65F5BD23-2E32-4ED2-9C9F-90A879C62D91}" dt="2024-03-20T13:50:48.198" v="2534" actId="20577"/>
          <ac:spMkLst>
            <pc:docMk/>
            <pc:sldMk cId="2198327485" sldId="1472"/>
            <ac:spMk id="2" creationId="{80C04288-F9B4-5AB2-2B42-0103220776A8}"/>
          </ac:spMkLst>
        </pc:spChg>
      </pc:sldChg>
      <pc:sldChg chg="modSp mod">
        <pc:chgData name="Roddy Stewart" userId="7c25f6f5-a428-46f6-935b-cb54300269ca" providerId="ADAL" clId="{65F5BD23-2E32-4ED2-9C9F-90A879C62D91}" dt="2024-03-20T11:21:04.683" v="2474" actId="113"/>
        <pc:sldMkLst>
          <pc:docMk/>
          <pc:sldMk cId="2505882886" sldId="1473"/>
        </pc:sldMkLst>
        <pc:spChg chg="mod">
          <ac:chgData name="Roddy Stewart" userId="7c25f6f5-a428-46f6-935b-cb54300269ca" providerId="ADAL" clId="{65F5BD23-2E32-4ED2-9C9F-90A879C62D91}" dt="2024-03-20T11:21:04.683" v="2474" actId="113"/>
          <ac:spMkLst>
            <pc:docMk/>
            <pc:sldMk cId="2505882886" sldId="1473"/>
            <ac:spMk id="2" creationId="{80C04288-F9B4-5AB2-2B42-0103220776A8}"/>
          </ac:spMkLst>
        </pc:spChg>
      </pc:sldChg>
      <pc:sldChg chg="modSp mod ord">
        <pc:chgData name="Roddy Stewart" userId="7c25f6f5-a428-46f6-935b-cb54300269ca" providerId="ADAL" clId="{65F5BD23-2E32-4ED2-9C9F-90A879C62D91}" dt="2024-03-21T08:43:42.657" v="2691" actId="20577"/>
        <pc:sldMkLst>
          <pc:docMk/>
          <pc:sldMk cId="96661693" sldId="1474"/>
        </pc:sldMkLst>
        <pc:spChg chg="mod">
          <ac:chgData name="Roddy Stewart" userId="7c25f6f5-a428-46f6-935b-cb54300269ca" providerId="ADAL" clId="{65F5BD23-2E32-4ED2-9C9F-90A879C62D91}" dt="2024-03-20T10:48:12.062" v="1782" actId="20577"/>
          <ac:spMkLst>
            <pc:docMk/>
            <pc:sldMk cId="96661693" sldId="1474"/>
            <ac:spMk id="3" creationId="{2D68D048-E1E2-85FD-3431-6A1CD316C87A}"/>
          </ac:spMkLst>
        </pc:spChg>
        <pc:spChg chg="mod">
          <ac:chgData name="Roddy Stewart" userId="7c25f6f5-a428-46f6-935b-cb54300269ca" providerId="ADAL" clId="{65F5BD23-2E32-4ED2-9C9F-90A879C62D91}" dt="2024-03-21T08:43:42.657" v="2691" actId="20577"/>
          <ac:spMkLst>
            <pc:docMk/>
            <pc:sldMk cId="96661693" sldId="1474"/>
            <ac:spMk id="10" creationId="{98FBAD7F-18B9-50F1-8D2F-3B56C2766342}"/>
          </ac:spMkLst>
        </pc:spChg>
      </pc:sldChg>
      <pc:sldChg chg="modSp mod ord">
        <pc:chgData name="Roddy Stewart" userId="7c25f6f5-a428-46f6-935b-cb54300269ca" providerId="ADAL" clId="{65F5BD23-2E32-4ED2-9C9F-90A879C62D91}" dt="2024-03-21T08:42:41.781" v="2672"/>
        <pc:sldMkLst>
          <pc:docMk/>
          <pc:sldMk cId="2710077151" sldId="1475"/>
        </pc:sldMkLst>
        <pc:spChg chg="mod">
          <ac:chgData name="Roddy Stewart" userId="7c25f6f5-a428-46f6-935b-cb54300269ca" providerId="ADAL" clId="{65F5BD23-2E32-4ED2-9C9F-90A879C62D91}" dt="2024-03-21T08:42:13.028" v="2665" actId="5793"/>
          <ac:spMkLst>
            <pc:docMk/>
            <pc:sldMk cId="2710077151" sldId="1475"/>
            <ac:spMk id="10" creationId="{98FBAD7F-18B9-50F1-8D2F-3B56C2766342}"/>
          </ac:spMkLst>
        </pc:spChg>
      </pc:sldChg>
      <pc:sldMasterChg chg="delSldLayout">
        <pc:chgData name="Roddy Stewart" userId="7c25f6f5-a428-46f6-935b-cb54300269ca" providerId="ADAL" clId="{65F5BD23-2E32-4ED2-9C9F-90A879C62D91}" dt="2024-03-20T10:27:39.813" v="187" actId="47"/>
        <pc:sldMasterMkLst>
          <pc:docMk/>
          <pc:sldMasterMk cId="2064435983" sldId="2147483800"/>
        </pc:sldMasterMkLst>
        <pc:sldLayoutChg chg="del">
          <pc:chgData name="Roddy Stewart" userId="7c25f6f5-a428-46f6-935b-cb54300269ca" providerId="ADAL" clId="{65F5BD23-2E32-4ED2-9C9F-90A879C62D91}" dt="2024-03-20T10:27:39.813" v="187" actId="47"/>
          <pc:sldLayoutMkLst>
            <pc:docMk/>
            <pc:sldMasterMk cId="2064435983" sldId="2147483800"/>
            <pc:sldLayoutMk cId="4066570345" sldId="2147483808"/>
          </pc:sldLayoutMkLst>
        </pc:sldLayoutChg>
      </pc:sldMasterChg>
    </pc:docChg>
  </pc:docChgLst>
  <pc:docChgLst>
    <pc:chgData name="Roddy Stewart" userId="7c25f6f5-a428-46f6-935b-cb54300269ca" providerId="ADAL" clId="{C14A79EB-12D3-49A6-8F9F-5D1D497600E8}"/>
    <pc:docChg chg="undo redo custSel addSld delSld modSld sldOrd delMainMaster">
      <pc:chgData name="Roddy Stewart" userId="7c25f6f5-a428-46f6-935b-cb54300269ca" providerId="ADAL" clId="{C14A79EB-12D3-49A6-8F9F-5D1D497600E8}" dt="2024-01-11T09:50:31.175" v="720" actId="47"/>
      <pc:docMkLst>
        <pc:docMk/>
      </pc:docMkLst>
      <pc:sldChg chg="del">
        <pc:chgData name="Roddy Stewart" userId="7c25f6f5-a428-46f6-935b-cb54300269ca" providerId="ADAL" clId="{C14A79EB-12D3-49A6-8F9F-5D1D497600E8}" dt="2024-01-10T08:53:37.019" v="20" actId="47"/>
        <pc:sldMkLst>
          <pc:docMk/>
          <pc:sldMk cId="10730094" sldId="259"/>
        </pc:sldMkLst>
      </pc:sldChg>
      <pc:sldChg chg="del">
        <pc:chgData name="Roddy Stewart" userId="7c25f6f5-a428-46f6-935b-cb54300269ca" providerId="ADAL" clId="{C14A79EB-12D3-49A6-8F9F-5D1D497600E8}" dt="2024-01-10T08:53:36.518" v="18" actId="47"/>
        <pc:sldMkLst>
          <pc:docMk/>
          <pc:sldMk cId="373245569" sldId="279"/>
        </pc:sldMkLst>
      </pc:sldChg>
      <pc:sldChg chg="del">
        <pc:chgData name="Roddy Stewart" userId="7c25f6f5-a428-46f6-935b-cb54300269ca" providerId="ADAL" clId="{C14A79EB-12D3-49A6-8F9F-5D1D497600E8}" dt="2024-01-10T08:53:49.746" v="42" actId="47"/>
        <pc:sldMkLst>
          <pc:docMk/>
          <pc:sldMk cId="416463000" sldId="318"/>
        </pc:sldMkLst>
      </pc:sldChg>
      <pc:sldChg chg="del">
        <pc:chgData name="Roddy Stewart" userId="7c25f6f5-a428-46f6-935b-cb54300269ca" providerId="ADAL" clId="{C14A79EB-12D3-49A6-8F9F-5D1D497600E8}" dt="2024-01-10T08:53:34.428" v="15" actId="47"/>
        <pc:sldMkLst>
          <pc:docMk/>
          <pc:sldMk cId="1127973915" sldId="336"/>
        </pc:sldMkLst>
      </pc:sldChg>
      <pc:sldChg chg="del">
        <pc:chgData name="Roddy Stewart" userId="7c25f6f5-a428-46f6-935b-cb54300269ca" providerId="ADAL" clId="{C14A79EB-12D3-49A6-8F9F-5D1D497600E8}" dt="2024-01-10T08:53:31.188" v="7" actId="47"/>
        <pc:sldMkLst>
          <pc:docMk/>
          <pc:sldMk cId="2546274575" sldId="337"/>
        </pc:sldMkLst>
      </pc:sldChg>
      <pc:sldChg chg="del">
        <pc:chgData name="Roddy Stewart" userId="7c25f6f5-a428-46f6-935b-cb54300269ca" providerId="ADAL" clId="{C14A79EB-12D3-49A6-8F9F-5D1D497600E8}" dt="2024-01-10T08:53:38.086" v="24" actId="47"/>
        <pc:sldMkLst>
          <pc:docMk/>
          <pc:sldMk cId="386012762" sldId="356"/>
        </pc:sldMkLst>
      </pc:sldChg>
      <pc:sldChg chg="del">
        <pc:chgData name="Roddy Stewart" userId="7c25f6f5-a428-46f6-935b-cb54300269ca" providerId="ADAL" clId="{C14A79EB-12D3-49A6-8F9F-5D1D497600E8}" dt="2024-01-10T08:53:38.747" v="26" actId="47"/>
        <pc:sldMkLst>
          <pc:docMk/>
          <pc:sldMk cId="4169695245" sldId="357"/>
        </pc:sldMkLst>
      </pc:sldChg>
      <pc:sldChg chg="del">
        <pc:chgData name="Roddy Stewart" userId="7c25f6f5-a428-46f6-935b-cb54300269ca" providerId="ADAL" clId="{C14A79EB-12D3-49A6-8F9F-5D1D497600E8}" dt="2024-01-10T08:53:39.195" v="27" actId="47"/>
        <pc:sldMkLst>
          <pc:docMk/>
          <pc:sldMk cId="4151181729" sldId="358"/>
        </pc:sldMkLst>
      </pc:sldChg>
      <pc:sldChg chg="del">
        <pc:chgData name="Roddy Stewart" userId="7c25f6f5-a428-46f6-935b-cb54300269ca" providerId="ADAL" clId="{C14A79EB-12D3-49A6-8F9F-5D1D497600E8}" dt="2024-01-10T08:53:40.215" v="29" actId="47"/>
        <pc:sldMkLst>
          <pc:docMk/>
          <pc:sldMk cId="1387317396" sldId="359"/>
        </pc:sldMkLst>
      </pc:sldChg>
      <pc:sldChg chg="del">
        <pc:chgData name="Roddy Stewart" userId="7c25f6f5-a428-46f6-935b-cb54300269ca" providerId="ADAL" clId="{C14A79EB-12D3-49A6-8F9F-5D1D497600E8}" dt="2024-01-10T08:53:43.006" v="35" actId="47"/>
        <pc:sldMkLst>
          <pc:docMk/>
          <pc:sldMk cId="297653389" sldId="360"/>
        </pc:sldMkLst>
      </pc:sldChg>
      <pc:sldChg chg="del">
        <pc:chgData name="Roddy Stewart" userId="7c25f6f5-a428-46f6-935b-cb54300269ca" providerId="ADAL" clId="{C14A79EB-12D3-49A6-8F9F-5D1D497600E8}" dt="2024-01-10T08:53:38.401" v="25" actId="47"/>
        <pc:sldMkLst>
          <pc:docMk/>
          <pc:sldMk cId="4263778044" sldId="362"/>
        </pc:sldMkLst>
      </pc:sldChg>
      <pc:sldChg chg="del">
        <pc:chgData name="Roddy Stewart" userId="7c25f6f5-a428-46f6-935b-cb54300269ca" providerId="ADAL" clId="{C14A79EB-12D3-49A6-8F9F-5D1D497600E8}" dt="2024-01-10T08:53:37.251" v="21" actId="47"/>
        <pc:sldMkLst>
          <pc:docMk/>
          <pc:sldMk cId="1876120189" sldId="364"/>
        </pc:sldMkLst>
      </pc:sldChg>
      <pc:sldChg chg="del">
        <pc:chgData name="Roddy Stewart" userId="7c25f6f5-a428-46f6-935b-cb54300269ca" providerId="ADAL" clId="{C14A79EB-12D3-49A6-8F9F-5D1D497600E8}" dt="2024-01-10T08:53:39.775" v="28" actId="47"/>
        <pc:sldMkLst>
          <pc:docMk/>
          <pc:sldMk cId="2241307098" sldId="369"/>
        </pc:sldMkLst>
      </pc:sldChg>
      <pc:sldChg chg="del">
        <pc:chgData name="Roddy Stewart" userId="7c25f6f5-a428-46f6-935b-cb54300269ca" providerId="ADAL" clId="{C14A79EB-12D3-49A6-8F9F-5D1D497600E8}" dt="2024-01-10T08:53:40.926" v="30" actId="47"/>
        <pc:sldMkLst>
          <pc:docMk/>
          <pc:sldMk cId="1155581931" sldId="370"/>
        </pc:sldMkLst>
      </pc:sldChg>
      <pc:sldChg chg="del">
        <pc:chgData name="Roddy Stewart" userId="7c25f6f5-a428-46f6-935b-cb54300269ca" providerId="ADAL" clId="{C14A79EB-12D3-49A6-8F9F-5D1D497600E8}" dt="2024-01-10T08:53:42.598" v="34" actId="47"/>
        <pc:sldMkLst>
          <pc:docMk/>
          <pc:sldMk cId="3783708942" sldId="371"/>
        </pc:sldMkLst>
      </pc:sldChg>
      <pc:sldChg chg="del">
        <pc:chgData name="Roddy Stewart" userId="7c25f6f5-a428-46f6-935b-cb54300269ca" providerId="ADAL" clId="{C14A79EB-12D3-49A6-8F9F-5D1D497600E8}" dt="2024-01-10T08:53:44.410" v="37" actId="47"/>
        <pc:sldMkLst>
          <pc:docMk/>
          <pc:sldMk cId="3830144736" sldId="372"/>
        </pc:sldMkLst>
      </pc:sldChg>
      <pc:sldChg chg="del">
        <pc:chgData name="Roddy Stewart" userId="7c25f6f5-a428-46f6-935b-cb54300269ca" providerId="ADAL" clId="{C14A79EB-12D3-49A6-8F9F-5D1D497600E8}" dt="2024-01-10T08:53:51.229" v="45" actId="47"/>
        <pc:sldMkLst>
          <pc:docMk/>
          <pc:sldMk cId="530817517" sldId="375"/>
        </pc:sldMkLst>
      </pc:sldChg>
      <pc:sldChg chg="del">
        <pc:chgData name="Roddy Stewart" userId="7c25f6f5-a428-46f6-935b-cb54300269ca" providerId="ADAL" clId="{C14A79EB-12D3-49A6-8F9F-5D1D497600E8}" dt="2024-01-10T08:53:53.135" v="47" actId="47"/>
        <pc:sldMkLst>
          <pc:docMk/>
          <pc:sldMk cId="551894631" sldId="382"/>
        </pc:sldMkLst>
      </pc:sldChg>
      <pc:sldChg chg="del">
        <pc:chgData name="Roddy Stewart" userId="7c25f6f5-a428-46f6-935b-cb54300269ca" providerId="ADAL" clId="{C14A79EB-12D3-49A6-8F9F-5D1D497600E8}" dt="2024-01-10T08:53:36.303" v="17" actId="47"/>
        <pc:sldMkLst>
          <pc:docMk/>
          <pc:sldMk cId="3977862821" sldId="387"/>
        </pc:sldMkLst>
      </pc:sldChg>
      <pc:sldChg chg="del">
        <pc:chgData name="Roddy Stewart" userId="7c25f6f5-a428-46f6-935b-cb54300269ca" providerId="ADAL" clId="{C14A79EB-12D3-49A6-8F9F-5D1D497600E8}" dt="2024-01-10T08:53:21.280" v="0" actId="47"/>
        <pc:sldMkLst>
          <pc:docMk/>
          <pc:sldMk cId="118767383" sldId="418"/>
        </pc:sldMkLst>
      </pc:sldChg>
      <pc:sldChg chg="del">
        <pc:chgData name="Roddy Stewart" userId="7c25f6f5-a428-46f6-935b-cb54300269ca" providerId="ADAL" clId="{C14A79EB-12D3-49A6-8F9F-5D1D497600E8}" dt="2024-01-10T08:53:30.798" v="6" actId="47"/>
        <pc:sldMkLst>
          <pc:docMk/>
          <pc:sldMk cId="1064483058" sldId="419"/>
        </pc:sldMkLst>
      </pc:sldChg>
      <pc:sldChg chg="del">
        <pc:chgData name="Roddy Stewart" userId="7c25f6f5-a428-46f6-935b-cb54300269ca" providerId="ADAL" clId="{C14A79EB-12D3-49A6-8F9F-5D1D497600E8}" dt="2024-01-10T08:53:31.805" v="9" actId="47"/>
        <pc:sldMkLst>
          <pc:docMk/>
          <pc:sldMk cId="3316217287" sldId="420"/>
        </pc:sldMkLst>
      </pc:sldChg>
      <pc:sldChg chg="del">
        <pc:chgData name="Roddy Stewart" userId="7c25f6f5-a428-46f6-935b-cb54300269ca" providerId="ADAL" clId="{C14A79EB-12D3-49A6-8F9F-5D1D497600E8}" dt="2024-01-10T08:53:32.121" v="10" actId="47"/>
        <pc:sldMkLst>
          <pc:docMk/>
          <pc:sldMk cId="4100492198" sldId="421"/>
        </pc:sldMkLst>
      </pc:sldChg>
      <pc:sldChg chg="del">
        <pc:chgData name="Roddy Stewart" userId="7c25f6f5-a428-46f6-935b-cb54300269ca" providerId="ADAL" clId="{C14A79EB-12D3-49A6-8F9F-5D1D497600E8}" dt="2024-01-10T08:53:32.422" v="11" actId="47"/>
        <pc:sldMkLst>
          <pc:docMk/>
          <pc:sldMk cId="81107351" sldId="422"/>
        </pc:sldMkLst>
      </pc:sldChg>
      <pc:sldChg chg="del">
        <pc:chgData name="Roddy Stewart" userId="7c25f6f5-a428-46f6-935b-cb54300269ca" providerId="ADAL" clId="{C14A79EB-12D3-49A6-8F9F-5D1D497600E8}" dt="2024-01-10T08:53:32.754" v="12" actId="47"/>
        <pc:sldMkLst>
          <pc:docMk/>
          <pc:sldMk cId="965664359" sldId="423"/>
        </pc:sldMkLst>
      </pc:sldChg>
      <pc:sldChg chg="del">
        <pc:chgData name="Roddy Stewart" userId="7c25f6f5-a428-46f6-935b-cb54300269ca" providerId="ADAL" clId="{C14A79EB-12D3-49A6-8F9F-5D1D497600E8}" dt="2024-01-10T08:53:33.124" v="13" actId="47"/>
        <pc:sldMkLst>
          <pc:docMk/>
          <pc:sldMk cId="4068430862" sldId="424"/>
        </pc:sldMkLst>
      </pc:sldChg>
      <pc:sldChg chg="del">
        <pc:chgData name="Roddy Stewart" userId="7c25f6f5-a428-46f6-935b-cb54300269ca" providerId="ADAL" clId="{C14A79EB-12D3-49A6-8F9F-5D1D497600E8}" dt="2024-01-10T08:53:33.494" v="14" actId="47"/>
        <pc:sldMkLst>
          <pc:docMk/>
          <pc:sldMk cId="3540817060" sldId="425"/>
        </pc:sldMkLst>
      </pc:sldChg>
      <pc:sldChg chg="del">
        <pc:chgData name="Roddy Stewart" userId="7c25f6f5-a428-46f6-935b-cb54300269ca" providerId="ADAL" clId="{C14A79EB-12D3-49A6-8F9F-5D1D497600E8}" dt="2024-01-10T08:53:30.291" v="5" actId="47"/>
        <pc:sldMkLst>
          <pc:docMk/>
          <pc:sldMk cId="1952722658" sldId="426"/>
        </pc:sldMkLst>
      </pc:sldChg>
      <pc:sldChg chg="modSp mod">
        <pc:chgData name="Roddy Stewart" userId="7c25f6f5-a428-46f6-935b-cb54300269ca" providerId="ADAL" clId="{C14A79EB-12D3-49A6-8F9F-5D1D497600E8}" dt="2024-01-10T14:16:49.757" v="198" actId="1076"/>
        <pc:sldMkLst>
          <pc:docMk/>
          <pc:sldMk cId="1947205974" sldId="459"/>
        </pc:sldMkLst>
        <pc:spChg chg="mod">
          <ac:chgData name="Roddy Stewart" userId="7c25f6f5-a428-46f6-935b-cb54300269ca" providerId="ADAL" clId="{C14A79EB-12D3-49A6-8F9F-5D1D497600E8}" dt="2024-01-10T14:16:49.757" v="198" actId="1076"/>
          <ac:spMkLst>
            <pc:docMk/>
            <pc:sldMk cId="1947205974" sldId="459"/>
            <ac:spMk id="2" creationId="{80C04288-F9B4-5AB2-2B42-0103220776A8}"/>
          </ac:spMkLst>
        </pc:spChg>
      </pc:sldChg>
      <pc:sldChg chg="del">
        <pc:chgData name="Roddy Stewart" userId="7c25f6f5-a428-46f6-935b-cb54300269ca" providerId="ADAL" clId="{C14A79EB-12D3-49A6-8F9F-5D1D497600E8}" dt="2024-01-10T08:53:22.205" v="1" actId="47"/>
        <pc:sldMkLst>
          <pc:docMk/>
          <pc:sldMk cId="4100687745" sldId="473"/>
        </pc:sldMkLst>
      </pc:sldChg>
      <pc:sldChg chg="del">
        <pc:chgData name="Roddy Stewart" userId="7c25f6f5-a428-46f6-935b-cb54300269ca" providerId="ADAL" clId="{C14A79EB-12D3-49A6-8F9F-5D1D497600E8}" dt="2024-01-10T08:53:24.254" v="2" actId="47"/>
        <pc:sldMkLst>
          <pc:docMk/>
          <pc:sldMk cId="4242956362" sldId="478"/>
        </pc:sldMkLst>
      </pc:sldChg>
      <pc:sldChg chg="del">
        <pc:chgData name="Roddy Stewart" userId="7c25f6f5-a428-46f6-935b-cb54300269ca" providerId="ADAL" clId="{C14A79EB-12D3-49A6-8F9F-5D1D497600E8}" dt="2024-01-10T08:53:25.046" v="3" actId="47"/>
        <pc:sldMkLst>
          <pc:docMk/>
          <pc:sldMk cId="2570901886" sldId="479"/>
        </pc:sldMkLst>
      </pc:sldChg>
      <pc:sldChg chg="del">
        <pc:chgData name="Roddy Stewart" userId="7c25f6f5-a428-46f6-935b-cb54300269ca" providerId="ADAL" clId="{C14A79EB-12D3-49A6-8F9F-5D1D497600E8}" dt="2024-01-10T08:53:36.765" v="19" actId="47"/>
        <pc:sldMkLst>
          <pc:docMk/>
          <pc:sldMk cId="2245423518" sldId="1417"/>
        </pc:sldMkLst>
      </pc:sldChg>
      <pc:sldChg chg="del">
        <pc:chgData name="Roddy Stewart" userId="7c25f6f5-a428-46f6-935b-cb54300269ca" providerId="ADAL" clId="{C14A79EB-12D3-49A6-8F9F-5D1D497600E8}" dt="2024-01-10T08:53:51.847" v="46" actId="47"/>
        <pc:sldMkLst>
          <pc:docMk/>
          <pc:sldMk cId="1160206679" sldId="1419"/>
        </pc:sldMkLst>
      </pc:sldChg>
      <pc:sldChg chg="del">
        <pc:chgData name="Roddy Stewart" userId="7c25f6f5-a428-46f6-935b-cb54300269ca" providerId="ADAL" clId="{C14A79EB-12D3-49A6-8F9F-5D1D497600E8}" dt="2024-01-10T08:53:50.251" v="43" actId="47"/>
        <pc:sldMkLst>
          <pc:docMk/>
          <pc:sldMk cId="2551322465" sldId="1421"/>
        </pc:sldMkLst>
      </pc:sldChg>
      <pc:sldChg chg="del">
        <pc:chgData name="Roddy Stewart" userId="7c25f6f5-a428-46f6-935b-cb54300269ca" providerId="ADAL" clId="{C14A79EB-12D3-49A6-8F9F-5D1D497600E8}" dt="2024-01-10T08:53:47.574" v="41" actId="47"/>
        <pc:sldMkLst>
          <pc:docMk/>
          <pc:sldMk cId="4276443733" sldId="1431"/>
        </pc:sldMkLst>
      </pc:sldChg>
      <pc:sldChg chg="del">
        <pc:chgData name="Roddy Stewart" userId="7c25f6f5-a428-46f6-935b-cb54300269ca" providerId="ADAL" clId="{C14A79EB-12D3-49A6-8F9F-5D1D497600E8}" dt="2024-01-10T08:53:47.108" v="40" actId="47"/>
        <pc:sldMkLst>
          <pc:docMk/>
          <pc:sldMk cId="271624675" sldId="1432"/>
        </pc:sldMkLst>
      </pc:sldChg>
      <pc:sldChg chg="del">
        <pc:chgData name="Roddy Stewart" userId="7c25f6f5-a428-46f6-935b-cb54300269ca" providerId="ADAL" clId="{C14A79EB-12D3-49A6-8F9F-5D1D497600E8}" dt="2024-01-10T08:53:45.861" v="39" actId="47"/>
        <pc:sldMkLst>
          <pc:docMk/>
          <pc:sldMk cId="3179842070" sldId="1433"/>
        </pc:sldMkLst>
      </pc:sldChg>
      <pc:sldChg chg="del">
        <pc:chgData name="Roddy Stewart" userId="7c25f6f5-a428-46f6-935b-cb54300269ca" providerId="ADAL" clId="{C14A79EB-12D3-49A6-8F9F-5D1D497600E8}" dt="2024-01-10T08:53:45.074" v="38" actId="47"/>
        <pc:sldMkLst>
          <pc:docMk/>
          <pc:sldMk cId="2140769727" sldId="1434"/>
        </pc:sldMkLst>
      </pc:sldChg>
      <pc:sldChg chg="del">
        <pc:chgData name="Roddy Stewart" userId="7c25f6f5-a428-46f6-935b-cb54300269ca" providerId="ADAL" clId="{C14A79EB-12D3-49A6-8F9F-5D1D497600E8}" dt="2024-01-10T08:53:50.775" v="44" actId="47"/>
        <pc:sldMkLst>
          <pc:docMk/>
          <pc:sldMk cId="3083122734" sldId="1450"/>
        </pc:sldMkLst>
      </pc:sldChg>
      <pc:sldChg chg="del ord">
        <pc:chgData name="Roddy Stewart" userId="7c25f6f5-a428-46f6-935b-cb54300269ca" providerId="ADAL" clId="{C14A79EB-12D3-49A6-8F9F-5D1D497600E8}" dt="2024-01-11T09:50:31.175" v="720" actId="47"/>
        <pc:sldMkLst>
          <pc:docMk/>
          <pc:sldMk cId="1615299796" sldId="1451"/>
        </pc:sldMkLst>
      </pc:sldChg>
      <pc:sldChg chg="del">
        <pc:chgData name="Roddy Stewart" userId="7c25f6f5-a428-46f6-935b-cb54300269ca" providerId="ADAL" clId="{C14A79EB-12D3-49A6-8F9F-5D1D497600E8}" dt="2024-01-10T08:53:35.546" v="16" actId="47"/>
        <pc:sldMkLst>
          <pc:docMk/>
          <pc:sldMk cId="3197579179" sldId="1453"/>
        </pc:sldMkLst>
      </pc:sldChg>
      <pc:sldChg chg="del">
        <pc:chgData name="Roddy Stewart" userId="7c25f6f5-a428-46f6-935b-cb54300269ca" providerId="ADAL" clId="{C14A79EB-12D3-49A6-8F9F-5D1D497600E8}" dt="2024-01-10T08:53:25.593" v="4" actId="47"/>
        <pc:sldMkLst>
          <pc:docMk/>
          <pc:sldMk cId="1527005653" sldId="1454"/>
        </pc:sldMkLst>
      </pc:sldChg>
      <pc:sldChg chg="del">
        <pc:chgData name="Roddy Stewart" userId="7c25f6f5-a428-46f6-935b-cb54300269ca" providerId="ADAL" clId="{C14A79EB-12D3-49A6-8F9F-5D1D497600E8}" dt="2024-01-10T08:53:37.806" v="23" actId="47"/>
        <pc:sldMkLst>
          <pc:docMk/>
          <pc:sldMk cId="1752231570" sldId="1455"/>
        </pc:sldMkLst>
      </pc:sldChg>
      <pc:sldChg chg="del">
        <pc:chgData name="Roddy Stewart" userId="7c25f6f5-a428-46f6-935b-cb54300269ca" providerId="ADAL" clId="{C14A79EB-12D3-49A6-8F9F-5D1D497600E8}" dt="2024-01-10T08:53:37.521" v="22" actId="47"/>
        <pc:sldMkLst>
          <pc:docMk/>
          <pc:sldMk cId="1648019813" sldId="1456"/>
        </pc:sldMkLst>
      </pc:sldChg>
      <pc:sldChg chg="del">
        <pc:chgData name="Roddy Stewart" userId="7c25f6f5-a428-46f6-935b-cb54300269ca" providerId="ADAL" clId="{C14A79EB-12D3-49A6-8F9F-5D1D497600E8}" dt="2024-01-10T08:53:42.149" v="33" actId="47"/>
        <pc:sldMkLst>
          <pc:docMk/>
          <pc:sldMk cId="488111966" sldId="1457"/>
        </pc:sldMkLst>
      </pc:sldChg>
      <pc:sldChg chg="del">
        <pc:chgData name="Roddy Stewart" userId="7c25f6f5-a428-46f6-935b-cb54300269ca" providerId="ADAL" clId="{C14A79EB-12D3-49A6-8F9F-5D1D497600E8}" dt="2024-01-10T08:53:41.764" v="32" actId="47"/>
        <pc:sldMkLst>
          <pc:docMk/>
          <pc:sldMk cId="1113414159" sldId="1458"/>
        </pc:sldMkLst>
      </pc:sldChg>
      <pc:sldChg chg="del">
        <pc:chgData name="Roddy Stewart" userId="7c25f6f5-a428-46f6-935b-cb54300269ca" providerId="ADAL" clId="{C14A79EB-12D3-49A6-8F9F-5D1D497600E8}" dt="2024-01-10T08:53:41.363" v="31" actId="47"/>
        <pc:sldMkLst>
          <pc:docMk/>
          <pc:sldMk cId="1581595759" sldId="1459"/>
        </pc:sldMkLst>
      </pc:sldChg>
      <pc:sldChg chg="del">
        <pc:chgData name="Roddy Stewart" userId="7c25f6f5-a428-46f6-935b-cb54300269ca" providerId="ADAL" clId="{C14A79EB-12D3-49A6-8F9F-5D1D497600E8}" dt="2024-01-10T08:53:43.824" v="36" actId="47"/>
        <pc:sldMkLst>
          <pc:docMk/>
          <pc:sldMk cId="1614972059" sldId="1460"/>
        </pc:sldMkLst>
      </pc:sldChg>
      <pc:sldChg chg="addSp delSp modSp mod ord">
        <pc:chgData name="Roddy Stewart" userId="7c25f6f5-a428-46f6-935b-cb54300269ca" providerId="ADAL" clId="{C14A79EB-12D3-49A6-8F9F-5D1D497600E8}" dt="2024-01-11T09:49:35.040" v="719" actId="6549"/>
        <pc:sldMkLst>
          <pc:docMk/>
          <pc:sldMk cId="3584111452" sldId="1461"/>
        </pc:sldMkLst>
        <pc:spChg chg="mod">
          <ac:chgData name="Roddy Stewart" userId="7c25f6f5-a428-46f6-935b-cb54300269ca" providerId="ADAL" clId="{C14A79EB-12D3-49A6-8F9F-5D1D497600E8}" dt="2024-01-10T14:42:11.380" v="647" actId="20577"/>
          <ac:spMkLst>
            <pc:docMk/>
            <pc:sldMk cId="3584111452" sldId="1461"/>
            <ac:spMk id="4" creationId="{98D9141B-8551-47DE-88C9-22849EF00D05}"/>
          </ac:spMkLst>
        </pc:spChg>
        <pc:spChg chg="add del mod">
          <ac:chgData name="Roddy Stewart" userId="7c25f6f5-a428-46f6-935b-cb54300269ca" providerId="ADAL" clId="{C14A79EB-12D3-49A6-8F9F-5D1D497600E8}" dt="2024-01-10T14:43:39.492" v="649" actId="21"/>
          <ac:spMkLst>
            <pc:docMk/>
            <pc:sldMk cId="3584111452" sldId="1461"/>
            <ac:spMk id="6" creationId="{F63E7E13-BC2A-C4A6-0B8B-2C707F1ADA5E}"/>
          </ac:spMkLst>
        </pc:spChg>
        <pc:spChg chg="mod">
          <ac:chgData name="Roddy Stewart" userId="7c25f6f5-a428-46f6-935b-cb54300269ca" providerId="ADAL" clId="{C14A79EB-12D3-49A6-8F9F-5D1D497600E8}" dt="2024-01-11T09:49:35.040" v="719" actId="6549"/>
          <ac:spMkLst>
            <pc:docMk/>
            <pc:sldMk cId="3584111452" sldId="1461"/>
            <ac:spMk id="7" creationId="{B5D3F399-2796-7CF2-9A99-9373C80F0DA3}"/>
          </ac:spMkLst>
        </pc:spChg>
      </pc:sldChg>
      <pc:sldChg chg="del">
        <pc:chgData name="Roddy Stewart" userId="7c25f6f5-a428-46f6-935b-cb54300269ca" providerId="ADAL" clId="{C14A79EB-12D3-49A6-8F9F-5D1D497600E8}" dt="2024-01-10T08:54:00.254" v="48" actId="47"/>
        <pc:sldMkLst>
          <pc:docMk/>
          <pc:sldMk cId="2139785665" sldId="1463"/>
        </pc:sldMkLst>
      </pc:sldChg>
      <pc:sldChg chg="addSp modSp new mod">
        <pc:chgData name="Roddy Stewart" userId="7c25f6f5-a428-46f6-935b-cb54300269ca" providerId="ADAL" clId="{C14A79EB-12D3-49A6-8F9F-5D1D497600E8}" dt="2024-01-10T14:32:38.479" v="328" actId="732"/>
        <pc:sldMkLst>
          <pc:docMk/>
          <pc:sldMk cId="1712814983" sldId="1466"/>
        </pc:sldMkLst>
        <pc:picChg chg="add mod modCrop">
          <ac:chgData name="Roddy Stewart" userId="7c25f6f5-a428-46f6-935b-cb54300269ca" providerId="ADAL" clId="{C14A79EB-12D3-49A6-8F9F-5D1D497600E8}" dt="2024-01-10T14:32:38.479" v="328" actId="732"/>
          <ac:picMkLst>
            <pc:docMk/>
            <pc:sldMk cId="1712814983" sldId="1466"/>
            <ac:picMk id="3" creationId="{5BBB3C3C-EF0E-3321-0612-53A7344CBC25}"/>
          </ac:picMkLst>
        </pc:picChg>
      </pc:sldChg>
      <pc:sldChg chg="del">
        <pc:chgData name="Roddy Stewart" userId="7c25f6f5-a428-46f6-935b-cb54300269ca" providerId="ADAL" clId="{C14A79EB-12D3-49A6-8F9F-5D1D497600E8}" dt="2024-01-10T08:53:31.489" v="8" actId="47"/>
        <pc:sldMkLst>
          <pc:docMk/>
          <pc:sldMk cId="2427608290" sldId="1466"/>
        </pc:sldMkLst>
      </pc:sldChg>
      <pc:sldChg chg="addSp modSp new mod">
        <pc:chgData name="Roddy Stewart" userId="7c25f6f5-a428-46f6-935b-cb54300269ca" providerId="ADAL" clId="{C14A79EB-12D3-49A6-8F9F-5D1D497600E8}" dt="2024-01-10T14:32:07.644" v="259" actId="732"/>
        <pc:sldMkLst>
          <pc:docMk/>
          <pc:sldMk cId="350526947" sldId="1467"/>
        </pc:sldMkLst>
        <pc:picChg chg="add mod modCrop">
          <ac:chgData name="Roddy Stewart" userId="7c25f6f5-a428-46f6-935b-cb54300269ca" providerId="ADAL" clId="{C14A79EB-12D3-49A6-8F9F-5D1D497600E8}" dt="2024-01-10T14:32:07.644" v="259" actId="732"/>
          <ac:picMkLst>
            <pc:docMk/>
            <pc:sldMk cId="350526947" sldId="1467"/>
            <ac:picMk id="3" creationId="{71294780-5265-752D-07BD-475CD767DF23}"/>
          </ac:picMkLst>
        </pc:picChg>
      </pc:sldChg>
      <pc:sldChg chg="addSp new del mod">
        <pc:chgData name="Roddy Stewart" userId="7c25f6f5-a428-46f6-935b-cb54300269ca" providerId="ADAL" clId="{C14A79EB-12D3-49A6-8F9F-5D1D497600E8}" dt="2024-01-10T13:37:24.112" v="148" actId="47"/>
        <pc:sldMkLst>
          <pc:docMk/>
          <pc:sldMk cId="477490826" sldId="1468"/>
        </pc:sldMkLst>
        <pc:picChg chg="add">
          <ac:chgData name="Roddy Stewart" userId="7c25f6f5-a428-46f6-935b-cb54300269ca" providerId="ADAL" clId="{C14A79EB-12D3-49A6-8F9F-5D1D497600E8}" dt="2024-01-10T13:36:37.866" v="145" actId="22"/>
          <ac:picMkLst>
            <pc:docMk/>
            <pc:sldMk cId="477490826" sldId="1468"/>
            <ac:picMk id="3" creationId="{E8306011-86D7-DD1F-AA90-A22A5B1D8031}"/>
          </ac:picMkLst>
        </pc:picChg>
      </pc:sldChg>
      <pc:sldChg chg="addSp modSp new mod">
        <pc:chgData name="Roddy Stewart" userId="7c25f6f5-a428-46f6-935b-cb54300269ca" providerId="ADAL" clId="{C14A79EB-12D3-49A6-8F9F-5D1D497600E8}" dt="2024-01-10T14:33:17.341" v="426" actId="732"/>
        <pc:sldMkLst>
          <pc:docMk/>
          <pc:sldMk cId="1486275643" sldId="1468"/>
        </pc:sldMkLst>
        <pc:picChg chg="add mod modCrop">
          <ac:chgData name="Roddy Stewart" userId="7c25f6f5-a428-46f6-935b-cb54300269ca" providerId="ADAL" clId="{C14A79EB-12D3-49A6-8F9F-5D1D497600E8}" dt="2024-01-10T14:33:17.341" v="426" actId="732"/>
          <ac:picMkLst>
            <pc:docMk/>
            <pc:sldMk cId="1486275643" sldId="1468"/>
            <ac:picMk id="3" creationId="{866B6C60-3783-FBE9-8FA8-A1FD8FA185FA}"/>
          </ac:picMkLst>
        </pc:picChg>
      </pc:sldChg>
      <pc:sldChg chg="addSp new del mod">
        <pc:chgData name="Roddy Stewart" userId="7c25f6f5-a428-46f6-935b-cb54300269ca" providerId="ADAL" clId="{C14A79EB-12D3-49A6-8F9F-5D1D497600E8}" dt="2024-01-10T13:37:44.454" v="149" actId="2696"/>
        <pc:sldMkLst>
          <pc:docMk/>
          <pc:sldMk cId="876969304" sldId="1469"/>
        </pc:sldMkLst>
        <pc:picChg chg="add">
          <ac:chgData name="Roddy Stewart" userId="7c25f6f5-a428-46f6-935b-cb54300269ca" providerId="ADAL" clId="{C14A79EB-12D3-49A6-8F9F-5D1D497600E8}" dt="2024-01-10T13:37:21.017" v="147" actId="22"/>
          <ac:picMkLst>
            <pc:docMk/>
            <pc:sldMk cId="876969304" sldId="1469"/>
            <ac:picMk id="3" creationId="{FB2336B0-F506-A870-F44D-C19861D7445B}"/>
          </ac:picMkLst>
        </pc:picChg>
      </pc:sldChg>
      <pc:sldChg chg="addSp modSp new mod">
        <pc:chgData name="Roddy Stewart" userId="7c25f6f5-a428-46f6-935b-cb54300269ca" providerId="ADAL" clId="{C14A79EB-12D3-49A6-8F9F-5D1D497600E8}" dt="2024-01-10T14:33:42.305" v="475" actId="732"/>
        <pc:sldMkLst>
          <pc:docMk/>
          <pc:sldMk cId="3666602018" sldId="1469"/>
        </pc:sldMkLst>
        <pc:picChg chg="add mod modCrop">
          <ac:chgData name="Roddy Stewart" userId="7c25f6f5-a428-46f6-935b-cb54300269ca" providerId="ADAL" clId="{C14A79EB-12D3-49A6-8F9F-5D1D497600E8}" dt="2024-01-10T14:33:42.305" v="475" actId="732"/>
          <ac:picMkLst>
            <pc:docMk/>
            <pc:sldMk cId="3666602018" sldId="1469"/>
            <ac:picMk id="3" creationId="{5E498814-D622-939B-0C90-9C166AEC4759}"/>
          </ac:picMkLst>
        </pc:picChg>
      </pc:sldChg>
      <pc:sldChg chg="addSp delSp modSp new mod">
        <pc:chgData name="Roddy Stewart" userId="7c25f6f5-a428-46f6-935b-cb54300269ca" providerId="ADAL" clId="{C14A79EB-12D3-49A6-8F9F-5D1D497600E8}" dt="2024-01-10T14:34:26.469" v="644" actId="1076"/>
        <pc:sldMkLst>
          <pc:docMk/>
          <pc:sldMk cId="1499045582" sldId="1470"/>
        </pc:sldMkLst>
        <pc:picChg chg="add del mod modCrop">
          <ac:chgData name="Roddy Stewart" userId="7c25f6f5-a428-46f6-935b-cb54300269ca" providerId="ADAL" clId="{C14A79EB-12D3-49A6-8F9F-5D1D497600E8}" dt="2024-01-10T14:34:26.469" v="644" actId="1076"/>
          <ac:picMkLst>
            <pc:docMk/>
            <pc:sldMk cId="1499045582" sldId="1470"/>
            <ac:picMk id="2" creationId="{2841401C-3FD7-5116-A008-B8161074B63D}"/>
          </ac:picMkLst>
        </pc:picChg>
      </pc:sldChg>
      <pc:sldMasterChg chg="delSldLayout">
        <pc:chgData name="Roddy Stewart" userId="7c25f6f5-a428-46f6-935b-cb54300269ca" providerId="ADAL" clId="{C14A79EB-12D3-49A6-8F9F-5D1D497600E8}" dt="2024-01-10T08:53:36.518" v="18" actId="47"/>
        <pc:sldMasterMkLst>
          <pc:docMk/>
          <pc:sldMasterMk cId="557574038" sldId="2147483788"/>
        </pc:sldMasterMkLst>
        <pc:sldLayoutChg chg="del">
          <pc:chgData name="Roddy Stewart" userId="7c25f6f5-a428-46f6-935b-cb54300269ca" providerId="ADAL" clId="{C14A79EB-12D3-49A6-8F9F-5D1D497600E8}" dt="2024-01-10T08:53:36.518" v="18" actId="47"/>
          <pc:sldLayoutMkLst>
            <pc:docMk/>
            <pc:sldMasterMk cId="557574038" sldId="2147483788"/>
            <pc:sldLayoutMk cId="788053265" sldId="2147483812"/>
          </pc:sldLayoutMkLst>
        </pc:sldLayoutChg>
        <pc:sldLayoutChg chg="del">
          <pc:chgData name="Roddy Stewart" userId="7c25f6f5-a428-46f6-935b-cb54300269ca" providerId="ADAL" clId="{C14A79EB-12D3-49A6-8F9F-5D1D497600E8}" dt="2024-01-10T08:53:34.428" v="15" actId="47"/>
          <pc:sldLayoutMkLst>
            <pc:docMk/>
            <pc:sldMasterMk cId="557574038" sldId="2147483788"/>
            <pc:sldLayoutMk cId="3413005604" sldId="2147483830"/>
          </pc:sldLayoutMkLst>
        </pc:sldLayoutChg>
      </pc:sldMasterChg>
      <pc:sldMasterChg chg="delSldLayout">
        <pc:chgData name="Roddy Stewart" userId="7c25f6f5-a428-46f6-935b-cb54300269ca" providerId="ADAL" clId="{C14A79EB-12D3-49A6-8F9F-5D1D497600E8}" dt="2024-01-11T09:50:31.175" v="720" actId="47"/>
        <pc:sldMasterMkLst>
          <pc:docMk/>
          <pc:sldMasterMk cId="2064435983" sldId="2147483800"/>
        </pc:sldMasterMkLst>
        <pc:sldLayoutChg chg="del">
          <pc:chgData name="Roddy Stewart" userId="7c25f6f5-a428-46f6-935b-cb54300269ca" providerId="ADAL" clId="{C14A79EB-12D3-49A6-8F9F-5D1D497600E8}" dt="2024-01-10T08:53:22.205" v="1" actId="47"/>
          <pc:sldLayoutMkLst>
            <pc:docMk/>
            <pc:sldMasterMk cId="2064435983" sldId="2147483800"/>
            <pc:sldLayoutMk cId="1024833583" sldId="2147483806"/>
          </pc:sldLayoutMkLst>
        </pc:sldLayoutChg>
        <pc:sldLayoutChg chg="del">
          <pc:chgData name="Roddy Stewart" userId="7c25f6f5-a428-46f6-935b-cb54300269ca" providerId="ADAL" clId="{C14A79EB-12D3-49A6-8F9F-5D1D497600E8}" dt="2024-01-11T09:50:31.175" v="720" actId="47"/>
          <pc:sldLayoutMkLst>
            <pc:docMk/>
            <pc:sldMasterMk cId="2064435983" sldId="2147483800"/>
            <pc:sldLayoutMk cId="4155508064" sldId="2147483807"/>
          </pc:sldLayoutMkLst>
        </pc:sldLayoutChg>
        <pc:sldLayoutChg chg="del">
          <pc:chgData name="Roddy Stewart" userId="7c25f6f5-a428-46f6-935b-cb54300269ca" providerId="ADAL" clId="{C14A79EB-12D3-49A6-8F9F-5D1D497600E8}" dt="2024-01-10T08:53:49.746" v="42" actId="47"/>
          <pc:sldLayoutMkLst>
            <pc:docMk/>
            <pc:sldMasterMk cId="2064435983" sldId="2147483800"/>
            <pc:sldLayoutMk cId="4041620773" sldId="2147483811"/>
          </pc:sldLayoutMkLst>
        </pc:sldLayoutChg>
      </pc:sldMasterChg>
      <pc:sldMasterChg chg="del delSldLayout">
        <pc:chgData name="Roddy Stewart" userId="7c25f6f5-a428-46f6-935b-cb54300269ca" providerId="ADAL" clId="{C14A79EB-12D3-49A6-8F9F-5D1D497600E8}" dt="2024-01-10T08:53:44.410" v="37" actId="47"/>
        <pc:sldMasterMkLst>
          <pc:docMk/>
          <pc:sldMasterMk cId="2633906359" sldId="2147483813"/>
        </pc:sldMasterMkLst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914244250" sldId="2147483814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1183734550" sldId="2147483815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883526789" sldId="2147483816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3952990466" sldId="2147483817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384898757" sldId="2147483818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3556908665" sldId="2147483819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4090290728" sldId="2147483820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3895856780" sldId="2147483821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3158699649" sldId="2147483822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2502464103" sldId="2147483823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881222678" sldId="2147483824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582547683" sldId="2147483825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263505849" sldId="2147483826"/>
          </pc:sldLayoutMkLst>
        </pc:sldLayoutChg>
        <pc:sldLayoutChg chg="del">
          <pc:chgData name="Roddy Stewart" userId="7c25f6f5-a428-46f6-935b-cb54300269ca" providerId="ADAL" clId="{C14A79EB-12D3-49A6-8F9F-5D1D497600E8}" dt="2024-01-10T08:53:43.006" v="35" actId="47"/>
          <pc:sldLayoutMkLst>
            <pc:docMk/>
            <pc:sldMasterMk cId="2633906359" sldId="2147483813"/>
            <pc:sldLayoutMk cId="3534601664" sldId="2147483827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2662945826" sldId="2147483828"/>
          </pc:sldLayoutMkLst>
        </pc:sldLayoutChg>
        <pc:sldLayoutChg chg="del">
          <pc:chgData name="Roddy Stewart" userId="7c25f6f5-a428-46f6-935b-cb54300269ca" providerId="ADAL" clId="{C14A79EB-12D3-49A6-8F9F-5D1D497600E8}" dt="2024-01-10T08:53:44.410" v="37" actId="47"/>
          <pc:sldLayoutMkLst>
            <pc:docMk/>
            <pc:sldMasterMk cId="2633906359" sldId="2147483813"/>
            <pc:sldLayoutMk cId="876030108" sldId="2147483829"/>
          </pc:sldLayoutMkLst>
        </pc:sldLayoutChg>
      </pc:sldMasterChg>
    </pc:docChg>
  </pc:docChgLst>
  <pc:docChgLst>
    <pc:chgData name="Roddy Stewart" userId="7c25f6f5-a428-46f6-935b-cb54300269ca" providerId="ADAL" clId="{A3A6D064-FDD0-4813-A97E-41B5E636E7A9}"/>
    <pc:docChg chg="undo custSel addSld delSld modSld sldOrd delMainMaster">
      <pc:chgData name="Roddy Stewart" userId="7c25f6f5-a428-46f6-935b-cb54300269ca" providerId="ADAL" clId="{A3A6D064-FDD0-4813-A97E-41B5E636E7A9}" dt="2023-11-06T11:37:30.156" v="3223" actId="14100"/>
      <pc:docMkLst>
        <pc:docMk/>
      </pc:docMkLst>
      <pc:sldChg chg="del">
        <pc:chgData name="Roddy Stewart" userId="7c25f6f5-a428-46f6-935b-cb54300269ca" providerId="ADAL" clId="{A3A6D064-FDD0-4813-A97E-41B5E636E7A9}" dt="2023-11-06T09:33:16.737" v="0" actId="47"/>
        <pc:sldMkLst>
          <pc:docMk/>
          <pc:sldMk cId="1020532184" sldId="256"/>
        </pc:sldMkLst>
      </pc:sldChg>
      <pc:sldChg chg="del">
        <pc:chgData name="Roddy Stewart" userId="7c25f6f5-a428-46f6-935b-cb54300269ca" providerId="ADAL" clId="{A3A6D064-FDD0-4813-A97E-41B5E636E7A9}" dt="2023-11-06T09:33:17.292" v="1" actId="47"/>
        <pc:sldMkLst>
          <pc:docMk/>
          <pc:sldMk cId="10730094" sldId="259"/>
        </pc:sldMkLst>
      </pc:sldChg>
      <pc:sldChg chg="add del">
        <pc:chgData name="Roddy Stewart" userId="7c25f6f5-a428-46f6-935b-cb54300269ca" providerId="ADAL" clId="{A3A6D064-FDD0-4813-A97E-41B5E636E7A9}" dt="2023-11-06T10:13:51.435" v="673"/>
        <pc:sldMkLst>
          <pc:docMk/>
          <pc:sldMk cId="3923363798" sldId="264"/>
        </pc:sldMkLst>
      </pc:sldChg>
      <pc:sldChg chg="del">
        <pc:chgData name="Roddy Stewart" userId="7c25f6f5-a428-46f6-935b-cb54300269ca" providerId="ADAL" clId="{A3A6D064-FDD0-4813-A97E-41B5E636E7A9}" dt="2023-11-06T09:33:31.865" v="5" actId="47"/>
        <pc:sldMkLst>
          <pc:docMk/>
          <pc:sldMk cId="1588174513" sldId="314"/>
        </pc:sldMkLst>
      </pc:sldChg>
      <pc:sldChg chg="del">
        <pc:chgData name="Roddy Stewart" userId="7c25f6f5-a428-46f6-935b-cb54300269ca" providerId="ADAL" clId="{A3A6D064-FDD0-4813-A97E-41B5E636E7A9}" dt="2023-11-06T09:33:31.495" v="4" actId="47"/>
        <pc:sldMkLst>
          <pc:docMk/>
          <pc:sldMk cId="479794043" sldId="316"/>
        </pc:sldMkLst>
      </pc:sldChg>
      <pc:sldChg chg="del">
        <pc:chgData name="Roddy Stewart" userId="7c25f6f5-a428-46f6-935b-cb54300269ca" providerId="ADAL" clId="{A3A6D064-FDD0-4813-A97E-41B5E636E7A9}" dt="2023-11-06T09:33:32.229" v="6" actId="47"/>
        <pc:sldMkLst>
          <pc:docMk/>
          <pc:sldMk cId="3668695071" sldId="318"/>
        </pc:sldMkLst>
      </pc:sldChg>
      <pc:sldChg chg="addSp delSp modSp mod">
        <pc:chgData name="Roddy Stewart" userId="7c25f6f5-a428-46f6-935b-cb54300269ca" providerId="ADAL" clId="{A3A6D064-FDD0-4813-A97E-41B5E636E7A9}" dt="2023-11-06T10:48:15.064" v="1923" actId="6549"/>
        <pc:sldMkLst>
          <pc:docMk/>
          <pc:sldMk cId="2184033418" sldId="337"/>
        </pc:sldMkLst>
        <pc:spChg chg="del mod">
          <ac:chgData name="Roddy Stewart" userId="7c25f6f5-a428-46f6-935b-cb54300269ca" providerId="ADAL" clId="{A3A6D064-FDD0-4813-A97E-41B5E636E7A9}" dt="2023-11-06T09:50:32.495" v="293" actId="21"/>
          <ac:spMkLst>
            <pc:docMk/>
            <pc:sldMk cId="2184033418" sldId="337"/>
            <ac:spMk id="3" creationId="{E52CA051-DD27-1F26-95EF-970CA9FADD78}"/>
          </ac:spMkLst>
        </pc:spChg>
        <pc:spChg chg="mod">
          <ac:chgData name="Roddy Stewart" userId="7c25f6f5-a428-46f6-935b-cb54300269ca" providerId="ADAL" clId="{A3A6D064-FDD0-4813-A97E-41B5E636E7A9}" dt="2023-11-06T09:50:13.528" v="291" actId="20577"/>
          <ac:spMkLst>
            <pc:docMk/>
            <pc:sldMk cId="2184033418" sldId="337"/>
            <ac:spMk id="4" creationId="{02E98844-DE5B-B514-A895-C866A971B748}"/>
          </ac:spMkLst>
        </pc:spChg>
        <pc:spChg chg="mod">
          <ac:chgData name="Roddy Stewart" userId="7c25f6f5-a428-46f6-935b-cb54300269ca" providerId="ADAL" clId="{A3A6D064-FDD0-4813-A97E-41B5E636E7A9}" dt="2023-11-06T10:48:15.064" v="1923" actId="6549"/>
          <ac:spMkLst>
            <pc:docMk/>
            <pc:sldMk cId="2184033418" sldId="337"/>
            <ac:spMk id="9" creationId="{62D39DA7-F5D7-15C1-2577-0BD2659085D1}"/>
          </ac:spMkLst>
        </pc:spChg>
        <pc:picChg chg="add mod">
          <ac:chgData name="Roddy Stewart" userId="7c25f6f5-a428-46f6-935b-cb54300269ca" providerId="ADAL" clId="{A3A6D064-FDD0-4813-A97E-41B5E636E7A9}" dt="2023-11-06T10:46:31.440" v="1904" actId="1076"/>
          <ac:picMkLst>
            <pc:docMk/>
            <pc:sldMk cId="2184033418" sldId="337"/>
            <ac:picMk id="2" creationId="{C6BAD54D-9A57-4730-4551-E5AEAE437D88}"/>
          </ac:picMkLst>
        </pc:picChg>
        <pc:picChg chg="del mod">
          <ac:chgData name="Roddy Stewart" userId="7c25f6f5-a428-46f6-935b-cb54300269ca" providerId="ADAL" clId="{A3A6D064-FDD0-4813-A97E-41B5E636E7A9}" dt="2023-11-06T09:53:25.625" v="666" actId="21"/>
          <ac:picMkLst>
            <pc:docMk/>
            <pc:sldMk cId="2184033418" sldId="337"/>
            <ac:picMk id="7" creationId="{69A67078-AA2D-491B-6D22-862AA179221F}"/>
          </ac:picMkLst>
        </pc:picChg>
      </pc:sldChg>
      <pc:sldChg chg="del">
        <pc:chgData name="Roddy Stewart" userId="7c25f6f5-a428-46f6-935b-cb54300269ca" providerId="ADAL" clId="{A3A6D064-FDD0-4813-A97E-41B5E636E7A9}" dt="2023-11-06T09:33:31.110" v="3" actId="47"/>
        <pc:sldMkLst>
          <pc:docMk/>
          <pc:sldMk cId="1660488016" sldId="346"/>
        </pc:sldMkLst>
      </pc:sldChg>
      <pc:sldChg chg="del">
        <pc:chgData name="Roddy Stewart" userId="7c25f6f5-a428-46f6-935b-cb54300269ca" providerId="ADAL" clId="{A3A6D064-FDD0-4813-A97E-41B5E636E7A9}" dt="2023-11-06T09:33:33.501" v="8" actId="47"/>
        <pc:sldMkLst>
          <pc:docMk/>
          <pc:sldMk cId="4263778044" sldId="362"/>
        </pc:sldMkLst>
      </pc:sldChg>
      <pc:sldChg chg="del">
        <pc:chgData name="Roddy Stewart" userId="7c25f6f5-a428-46f6-935b-cb54300269ca" providerId="ADAL" clId="{A3A6D064-FDD0-4813-A97E-41B5E636E7A9}" dt="2023-11-06T09:33:32.947" v="7" actId="47"/>
        <pc:sldMkLst>
          <pc:docMk/>
          <pc:sldMk cId="1155581931" sldId="370"/>
        </pc:sldMkLst>
      </pc:sldChg>
      <pc:sldChg chg="modSp mod ord modAnim">
        <pc:chgData name="Roddy Stewart" userId="7c25f6f5-a428-46f6-935b-cb54300269ca" providerId="ADAL" clId="{A3A6D064-FDD0-4813-A97E-41B5E636E7A9}" dt="2023-11-06T10:35:34.244" v="1785" actId="20577"/>
        <pc:sldMkLst>
          <pc:docMk/>
          <pc:sldMk cId="1153724095" sldId="414"/>
        </pc:sldMkLst>
        <pc:spChg chg="mod">
          <ac:chgData name="Roddy Stewart" userId="7c25f6f5-a428-46f6-935b-cb54300269ca" providerId="ADAL" clId="{A3A6D064-FDD0-4813-A97E-41B5E636E7A9}" dt="2023-11-06T09:47:37.506" v="222" actId="14100"/>
          <ac:spMkLst>
            <pc:docMk/>
            <pc:sldMk cId="1153724095" sldId="414"/>
            <ac:spMk id="4" creationId="{02E98844-DE5B-B514-A895-C866A971B748}"/>
          </ac:spMkLst>
        </pc:spChg>
        <pc:spChg chg="mod">
          <ac:chgData name="Roddy Stewart" userId="7c25f6f5-a428-46f6-935b-cb54300269ca" providerId="ADAL" clId="{A3A6D064-FDD0-4813-A97E-41B5E636E7A9}" dt="2023-11-06T10:35:00.102" v="1766" actId="1076"/>
          <ac:spMkLst>
            <pc:docMk/>
            <pc:sldMk cId="1153724095" sldId="414"/>
            <ac:spMk id="11" creationId="{789942D1-B13D-413E-1F5A-77C52A53E8D3}"/>
          </ac:spMkLst>
        </pc:spChg>
        <pc:spChg chg="mod">
          <ac:chgData name="Roddy Stewart" userId="7c25f6f5-a428-46f6-935b-cb54300269ca" providerId="ADAL" clId="{A3A6D064-FDD0-4813-A97E-41B5E636E7A9}" dt="2023-11-06T10:35:34.244" v="1785" actId="20577"/>
          <ac:spMkLst>
            <pc:docMk/>
            <pc:sldMk cId="1153724095" sldId="414"/>
            <ac:spMk id="19" creationId="{BB436673-D3AF-CA69-9290-E3E52C64F524}"/>
          </ac:spMkLst>
        </pc:spChg>
        <pc:picChg chg="mod">
          <ac:chgData name="Roddy Stewart" userId="7c25f6f5-a428-46f6-935b-cb54300269ca" providerId="ADAL" clId="{A3A6D064-FDD0-4813-A97E-41B5E636E7A9}" dt="2023-11-06T10:34:55.495" v="1765" actId="1076"/>
          <ac:picMkLst>
            <pc:docMk/>
            <pc:sldMk cId="1153724095" sldId="414"/>
            <ac:picMk id="7" creationId="{AFFD9808-510F-6AD1-CE08-A5F876354D3B}"/>
          </ac:picMkLst>
        </pc:picChg>
      </pc:sldChg>
      <pc:sldChg chg="addSp modSp del mod ord">
        <pc:chgData name="Roddy Stewart" userId="7c25f6f5-a428-46f6-935b-cb54300269ca" providerId="ADAL" clId="{A3A6D064-FDD0-4813-A97E-41B5E636E7A9}" dt="2023-11-06T11:24:50.717" v="2727" actId="27636"/>
        <pc:sldMkLst>
          <pc:docMk/>
          <pc:sldMk cId="118767383" sldId="418"/>
        </pc:sldMkLst>
        <pc:spChg chg="add mod">
          <ac:chgData name="Roddy Stewart" userId="7c25f6f5-a428-46f6-935b-cb54300269ca" providerId="ADAL" clId="{A3A6D064-FDD0-4813-A97E-41B5E636E7A9}" dt="2023-11-06T11:24:50.717" v="2727" actId="27636"/>
          <ac:spMkLst>
            <pc:docMk/>
            <pc:sldMk cId="118767383" sldId="418"/>
            <ac:spMk id="2" creationId="{8C2BCE5A-E594-09E1-7D01-5A826FD0DB2F}"/>
          </ac:spMkLst>
        </pc:spChg>
        <pc:spChg chg="mod">
          <ac:chgData name="Roddy Stewart" userId="7c25f6f5-a428-46f6-935b-cb54300269ca" providerId="ADAL" clId="{A3A6D064-FDD0-4813-A97E-41B5E636E7A9}" dt="2023-11-06T11:24:28.059" v="2685" actId="20577"/>
          <ac:spMkLst>
            <pc:docMk/>
            <pc:sldMk cId="118767383" sldId="418"/>
            <ac:spMk id="4" creationId="{02E98844-DE5B-B514-A895-C866A971B748}"/>
          </ac:spMkLst>
        </pc:spChg>
        <pc:spChg chg="mod">
          <ac:chgData name="Roddy Stewart" userId="7c25f6f5-a428-46f6-935b-cb54300269ca" providerId="ADAL" clId="{A3A6D064-FDD0-4813-A97E-41B5E636E7A9}" dt="2023-11-06T11:11:56.309" v="1934" actId="1076"/>
          <ac:spMkLst>
            <pc:docMk/>
            <pc:sldMk cId="118767383" sldId="418"/>
            <ac:spMk id="21" creationId="{28D2EAA9-B6CE-DA8F-E2CE-8C842D268CE0}"/>
          </ac:spMkLst>
        </pc:spChg>
      </pc:sldChg>
      <pc:sldChg chg="delSp del mod">
        <pc:chgData name="Roddy Stewart" userId="7c25f6f5-a428-46f6-935b-cb54300269ca" providerId="ADAL" clId="{A3A6D064-FDD0-4813-A97E-41B5E636E7A9}" dt="2023-11-06T10:18:12.680" v="915" actId="47"/>
        <pc:sldMkLst>
          <pc:docMk/>
          <pc:sldMk cId="737252781" sldId="420"/>
        </pc:sldMkLst>
        <pc:picChg chg="del">
          <ac:chgData name="Roddy Stewart" userId="7c25f6f5-a428-46f6-935b-cb54300269ca" providerId="ADAL" clId="{A3A6D064-FDD0-4813-A97E-41B5E636E7A9}" dt="2023-11-06T09:53:09.880" v="661" actId="21"/>
          <ac:picMkLst>
            <pc:docMk/>
            <pc:sldMk cId="737252781" sldId="420"/>
            <ac:picMk id="5" creationId="{79D37E7B-4987-B727-9170-FE6256C24816}"/>
          </ac:picMkLst>
        </pc:picChg>
      </pc:sldChg>
      <pc:sldChg chg="addSp modSp del mod">
        <pc:chgData name="Roddy Stewart" userId="7c25f6f5-a428-46f6-935b-cb54300269ca" providerId="ADAL" clId="{A3A6D064-FDD0-4813-A97E-41B5E636E7A9}" dt="2023-11-06T10:39:44.010" v="1859" actId="255"/>
        <pc:sldMkLst>
          <pc:docMk/>
          <pc:sldMk cId="1759683693" sldId="421"/>
        </pc:sldMkLst>
        <pc:spChg chg="mod">
          <ac:chgData name="Roddy Stewart" userId="7c25f6f5-a428-46f6-935b-cb54300269ca" providerId="ADAL" clId="{A3A6D064-FDD0-4813-A97E-41B5E636E7A9}" dt="2023-11-06T10:39:44.010" v="1859" actId="255"/>
          <ac:spMkLst>
            <pc:docMk/>
            <pc:sldMk cId="1759683693" sldId="421"/>
            <ac:spMk id="18" creationId="{00000000-0000-0000-0000-000000000000}"/>
          </ac:spMkLst>
        </pc:spChg>
        <pc:picChg chg="add mod">
          <ac:chgData name="Roddy Stewart" userId="7c25f6f5-a428-46f6-935b-cb54300269ca" providerId="ADAL" clId="{A3A6D064-FDD0-4813-A97E-41B5E636E7A9}" dt="2023-11-06T10:39:20.462" v="1855" actId="1076"/>
          <ac:picMkLst>
            <pc:docMk/>
            <pc:sldMk cId="1759683693" sldId="421"/>
            <ac:picMk id="2" creationId="{80536954-0239-3FE9-4F7A-FAB2D8DC8383}"/>
          </ac:picMkLst>
        </pc:picChg>
      </pc:sldChg>
      <pc:sldChg chg="addSp modSp del mod">
        <pc:chgData name="Roddy Stewart" userId="7c25f6f5-a428-46f6-935b-cb54300269ca" providerId="ADAL" clId="{A3A6D064-FDD0-4813-A97E-41B5E636E7A9}" dt="2023-11-06T10:39:54.095" v="1862" actId="1076"/>
        <pc:sldMkLst>
          <pc:docMk/>
          <pc:sldMk cId="3815620026" sldId="457"/>
        </pc:sldMkLst>
        <pc:spChg chg="mod">
          <ac:chgData name="Roddy Stewart" userId="7c25f6f5-a428-46f6-935b-cb54300269ca" providerId="ADAL" clId="{A3A6D064-FDD0-4813-A97E-41B5E636E7A9}" dt="2023-11-06T10:36:14.257" v="1787" actId="14100"/>
          <ac:spMkLst>
            <pc:docMk/>
            <pc:sldMk cId="3815620026" sldId="457"/>
            <ac:spMk id="11" creationId="{00000000-0000-0000-0000-000000000000}"/>
          </ac:spMkLst>
        </pc:spChg>
        <pc:spChg chg="mod">
          <ac:chgData name="Roddy Stewart" userId="7c25f6f5-a428-46f6-935b-cb54300269ca" providerId="ADAL" clId="{A3A6D064-FDD0-4813-A97E-41B5E636E7A9}" dt="2023-11-06T10:39:54.095" v="1862" actId="1076"/>
          <ac:spMkLst>
            <pc:docMk/>
            <pc:sldMk cId="3815620026" sldId="457"/>
            <ac:spMk id="18" creationId="{00000000-0000-0000-0000-000000000000}"/>
          </ac:spMkLst>
        </pc:spChg>
        <pc:picChg chg="add mod">
          <ac:chgData name="Roddy Stewart" userId="7c25f6f5-a428-46f6-935b-cb54300269ca" providerId="ADAL" clId="{A3A6D064-FDD0-4813-A97E-41B5E636E7A9}" dt="2023-11-06T10:39:27.047" v="1857" actId="1076"/>
          <ac:picMkLst>
            <pc:docMk/>
            <pc:sldMk cId="3815620026" sldId="457"/>
            <ac:picMk id="2" creationId="{F5E67B22-BDED-DBFC-6D55-6466CA069652}"/>
          </ac:picMkLst>
        </pc:picChg>
      </pc:sldChg>
      <pc:sldChg chg="modSp mod">
        <pc:chgData name="Roddy Stewart" userId="7c25f6f5-a428-46f6-935b-cb54300269ca" providerId="ADAL" clId="{A3A6D064-FDD0-4813-A97E-41B5E636E7A9}" dt="2023-11-06T10:31:06.626" v="1692" actId="313"/>
        <pc:sldMkLst>
          <pc:docMk/>
          <pc:sldMk cId="1947205974" sldId="459"/>
        </pc:sldMkLst>
        <pc:spChg chg="mod">
          <ac:chgData name="Roddy Stewart" userId="7c25f6f5-a428-46f6-935b-cb54300269ca" providerId="ADAL" clId="{A3A6D064-FDD0-4813-A97E-41B5E636E7A9}" dt="2023-11-06T10:31:06.626" v="1692" actId="313"/>
          <ac:spMkLst>
            <pc:docMk/>
            <pc:sldMk cId="1947205974" sldId="459"/>
            <ac:spMk id="2" creationId="{80C04288-F9B4-5AB2-2B42-0103220776A8}"/>
          </ac:spMkLst>
        </pc:spChg>
      </pc:sldChg>
      <pc:sldChg chg="modSp mod">
        <pc:chgData name="Roddy Stewart" userId="7c25f6f5-a428-46f6-935b-cb54300269ca" providerId="ADAL" clId="{A3A6D064-FDD0-4813-A97E-41B5E636E7A9}" dt="2023-11-06T10:37:34.291" v="1828" actId="20577"/>
        <pc:sldMkLst>
          <pc:docMk/>
          <pc:sldMk cId="2546274575" sldId="461"/>
        </pc:sldMkLst>
        <pc:spChg chg="mod">
          <ac:chgData name="Roddy Stewart" userId="7c25f6f5-a428-46f6-935b-cb54300269ca" providerId="ADAL" clId="{A3A6D064-FDD0-4813-A97E-41B5E636E7A9}" dt="2023-11-06T10:37:34.291" v="1828" actId="20577"/>
          <ac:spMkLst>
            <pc:docMk/>
            <pc:sldMk cId="2546274575" sldId="461"/>
            <ac:spMk id="2" creationId="{F5E18888-FE84-D006-50A5-07F81CC2DC28}"/>
          </ac:spMkLst>
        </pc:spChg>
      </pc:sldChg>
      <pc:sldChg chg="addSp modSp mod">
        <pc:chgData name="Roddy Stewart" userId="7c25f6f5-a428-46f6-935b-cb54300269ca" providerId="ADAL" clId="{A3A6D064-FDD0-4813-A97E-41B5E636E7A9}" dt="2023-11-06T09:48:30.986" v="256" actId="20577"/>
        <pc:sldMkLst>
          <pc:docMk/>
          <pc:sldMk cId="44682705" sldId="464"/>
        </pc:sldMkLst>
        <pc:spChg chg="add mod">
          <ac:chgData name="Roddy Stewart" userId="7c25f6f5-a428-46f6-935b-cb54300269ca" providerId="ADAL" clId="{A3A6D064-FDD0-4813-A97E-41B5E636E7A9}" dt="2023-11-06T09:48:30.986" v="256" actId="20577"/>
          <ac:spMkLst>
            <pc:docMk/>
            <pc:sldMk cId="44682705" sldId="464"/>
            <ac:spMk id="2" creationId="{E804B9FE-6E21-DC8F-6F18-7DCED6196C38}"/>
          </ac:spMkLst>
        </pc:spChg>
      </pc:sldChg>
      <pc:sldChg chg="del">
        <pc:chgData name="Roddy Stewart" userId="7c25f6f5-a428-46f6-935b-cb54300269ca" providerId="ADAL" clId="{A3A6D064-FDD0-4813-A97E-41B5E636E7A9}" dt="2023-11-06T09:48:38.733" v="257" actId="47"/>
        <pc:sldMkLst>
          <pc:docMk/>
          <pc:sldMk cId="3582003887" sldId="465"/>
        </pc:sldMkLst>
      </pc:sldChg>
      <pc:sldChg chg="addSp delSp modSp mod">
        <pc:chgData name="Roddy Stewart" userId="7c25f6f5-a428-46f6-935b-cb54300269ca" providerId="ADAL" clId="{A3A6D064-FDD0-4813-A97E-41B5E636E7A9}" dt="2023-11-06T10:27:15.472" v="1538" actId="20577"/>
        <pc:sldMkLst>
          <pc:docMk/>
          <pc:sldMk cId="1445711450" sldId="466"/>
        </pc:sldMkLst>
        <pc:spChg chg="del">
          <ac:chgData name="Roddy Stewart" userId="7c25f6f5-a428-46f6-935b-cb54300269ca" providerId="ADAL" clId="{A3A6D064-FDD0-4813-A97E-41B5E636E7A9}" dt="2023-11-06T10:21:17.969" v="1181" actId="21"/>
          <ac:spMkLst>
            <pc:docMk/>
            <pc:sldMk cId="1445711450" sldId="466"/>
            <ac:spMk id="4" creationId="{98D9141B-8551-47DE-88C9-22849EF00D05}"/>
          </ac:spMkLst>
        </pc:spChg>
        <pc:spChg chg="mod">
          <ac:chgData name="Roddy Stewart" userId="7c25f6f5-a428-46f6-935b-cb54300269ca" providerId="ADAL" clId="{A3A6D064-FDD0-4813-A97E-41B5E636E7A9}" dt="2023-11-06T10:27:15.472" v="1538" actId="20577"/>
          <ac:spMkLst>
            <pc:docMk/>
            <pc:sldMk cId="1445711450" sldId="466"/>
            <ac:spMk id="5" creationId="{29CE8569-44AC-488E-8D58-7AEA175E6688}"/>
          </ac:spMkLst>
        </pc:spChg>
        <pc:spChg chg="add mod">
          <ac:chgData name="Roddy Stewart" userId="7c25f6f5-a428-46f6-935b-cb54300269ca" providerId="ADAL" clId="{A3A6D064-FDD0-4813-A97E-41B5E636E7A9}" dt="2023-11-06T10:25:48.508" v="1469" actId="255"/>
          <ac:spMkLst>
            <pc:docMk/>
            <pc:sldMk cId="1445711450" sldId="466"/>
            <ac:spMk id="6" creationId="{BDA65403-C32A-6314-64FA-41D95092E8D5}"/>
          </ac:spMkLst>
        </pc:spChg>
      </pc:sldChg>
      <pc:sldChg chg="modSp mod">
        <pc:chgData name="Roddy Stewart" userId="7c25f6f5-a428-46f6-935b-cb54300269ca" providerId="ADAL" clId="{A3A6D064-FDD0-4813-A97E-41B5E636E7A9}" dt="2023-11-06T10:40:40.254" v="1866" actId="20577"/>
        <pc:sldMkLst>
          <pc:docMk/>
          <pc:sldMk cId="1915824131" sldId="467"/>
        </pc:sldMkLst>
        <pc:spChg chg="mod">
          <ac:chgData name="Roddy Stewart" userId="7c25f6f5-a428-46f6-935b-cb54300269ca" providerId="ADAL" clId="{A3A6D064-FDD0-4813-A97E-41B5E636E7A9}" dt="2023-11-06T10:33:01.452" v="1701" actId="20577"/>
          <ac:spMkLst>
            <pc:docMk/>
            <pc:sldMk cId="1915824131" sldId="467"/>
            <ac:spMk id="3" creationId="{4C294352-DB11-4B16-9D96-3BD92314FBA1}"/>
          </ac:spMkLst>
        </pc:spChg>
        <pc:spChg chg="mod">
          <ac:chgData name="Roddy Stewart" userId="7c25f6f5-a428-46f6-935b-cb54300269ca" providerId="ADAL" clId="{A3A6D064-FDD0-4813-A97E-41B5E636E7A9}" dt="2023-11-06T10:40:40.254" v="1866" actId="20577"/>
          <ac:spMkLst>
            <pc:docMk/>
            <pc:sldMk cId="1915824131" sldId="467"/>
            <ac:spMk id="4" creationId="{512BE360-2252-A232-2698-F54824E271BA}"/>
          </ac:spMkLst>
        </pc:spChg>
        <pc:spChg chg="mod">
          <ac:chgData name="Roddy Stewart" userId="7c25f6f5-a428-46f6-935b-cb54300269ca" providerId="ADAL" clId="{A3A6D064-FDD0-4813-A97E-41B5E636E7A9}" dt="2023-11-06T10:28:03.139" v="1602" actId="20577"/>
          <ac:spMkLst>
            <pc:docMk/>
            <pc:sldMk cId="1915824131" sldId="467"/>
            <ac:spMk id="6" creationId="{502FF744-731F-423A-874F-817636E8A677}"/>
          </ac:spMkLst>
        </pc:spChg>
      </pc:sldChg>
      <pc:sldChg chg="addSp modSp del mod ord">
        <pc:chgData name="Roddy Stewart" userId="7c25f6f5-a428-46f6-935b-cb54300269ca" providerId="ADAL" clId="{A3A6D064-FDD0-4813-A97E-41B5E636E7A9}" dt="2023-11-06T11:14:38.027" v="2177" actId="47"/>
        <pc:sldMkLst>
          <pc:docMk/>
          <pc:sldMk cId="1883685688" sldId="468"/>
        </pc:sldMkLst>
        <pc:spChg chg="mod">
          <ac:chgData name="Roddy Stewart" userId="7c25f6f5-a428-46f6-935b-cb54300269ca" providerId="ADAL" clId="{A3A6D064-FDD0-4813-A97E-41B5E636E7A9}" dt="2023-11-06T11:13:51.686" v="2176" actId="20577"/>
          <ac:spMkLst>
            <pc:docMk/>
            <pc:sldMk cId="1883685688" sldId="468"/>
            <ac:spMk id="4" creationId="{EA89B439-C2C8-29DB-8808-9524A1A13169}"/>
          </ac:spMkLst>
        </pc:spChg>
        <pc:picChg chg="add mod">
          <ac:chgData name="Roddy Stewart" userId="7c25f6f5-a428-46f6-935b-cb54300269ca" providerId="ADAL" clId="{A3A6D064-FDD0-4813-A97E-41B5E636E7A9}" dt="2023-11-06T10:40:06.978" v="1864" actId="1076"/>
          <ac:picMkLst>
            <pc:docMk/>
            <pc:sldMk cId="1883685688" sldId="468"/>
            <ac:picMk id="2" creationId="{ED820FB3-0CEA-4111-37E1-E40941CD8A87}"/>
          </ac:picMkLst>
        </pc:picChg>
      </pc:sldChg>
      <pc:sldChg chg="modSp mod">
        <pc:chgData name="Roddy Stewart" userId="7c25f6f5-a428-46f6-935b-cb54300269ca" providerId="ADAL" clId="{A3A6D064-FDD0-4813-A97E-41B5E636E7A9}" dt="2023-11-06T10:26:38.263" v="1481" actId="1076"/>
        <pc:sldMkLst>
          <pc:docMk/>
          <pc:sldMk cId="2758752514" sldId="472"/>
        </pc:sldMkLst>
        <pc:spChg chg="mod">
          <ac:chgData name="Roddy Stewart" userId="7c25f6f5-a428-46f6-935b-cb54300269ca" providerId="ADAL" clId="{A3A6D064-FDD0-4813-A97E-41B5E636E7A9}" dt="2023-11-06T10:19:23.293" v="988" actId="20577"/>
          <ac:spMkLst>
            <pc:docMk/>
            <pc:sldMk cId="2758752514" sldId="472"/>
            <ac:spMk id="4" creationId="{98D9141B-8551-47DE-88C9-22849EF00D05}"/>
          </ac:spMkLst>
        </pc:spChg>
        <pc:spChg chg="mod">
          <ac:chgData name="Roddy Stewart" userId="7c25f6f5-a428-46f6-935b-cb54300269ca" providerId="ADAL" clId="{A3A6D064-FDD0-4813-A97E-41B5E636E7A9}" dt="2023-11-06T10:26:38.263" v="1481" actId="1076"/>
          <ac:spMkLst>
            <pc:docMk/>
            <pc:sldMk cId="2758752514" sldId="472"/>
            <ac:spMk id="5" creationId="{29CE8569-44AC-488E-8D58-7AEA175E6688}"/>
          </ac:spMkLst>
        </pc:spChg>
      </pc:sldChg>
      <pc:sldChg chg="delSp modSp del mod">
        <pc:chgData name="Roddy Stewart" userId="7c25f6f5-a428-46f6-935b-cb54300269ca" providerId="ADAL" clId="{A3A6D064-FDD0-4813-A97E-41B5E636E7A9}" dt="2023-11-06T10:34:30.130" v="1760" actId="47"/>
        <pc:sldMkLst>
          <pc:docMk/>
          <pc:sldMk cId="804299519" sldId="473"/>
        </pc:sldMkLst>
        <pc:spChg chg="del">
          <ac:chgData name="Roddy Stewart" userId="7c25f6f5-a428-46f6-935b-cb54300269ca" providerId="ADAL" clId="{A3A6D064-FDD0-4813-A97E-41B5E636E7A9}" dt="2023-11-06T10:33:30.148" v="1702" actId="21"/>
          <ac:spMkLst>
            <pc:docMk/>
            <pc:sldMk cId="804299519" sldId="473"/>
            <ac:spMk id="3" creationId="{4C294352-DB11-4B16-9D96-3BD92314FBA1}"/>
          </ac:spMkLst>
        </pc:spChg>
        <pc:spChg chg="mod">
          <ac:chgData name="Roddy Stewart" userId="7c25f6f5-a428-46f6-935b-cb54300269ca" providerId="ADAL" clId="{A3A6D064-FDD0-4813-A97E-41B5E636E7A9}" dt="2023-11-06T10:34:19.870" v="1759" actId="20577"/>
          <ac:spMkLst>
            <pc:docMk/>
            <pc:sldMk cId="804299519" sldId="473"/>
            <ac:spMk id="6" creationId="{502FF744-731F-423A-874F-817636E8A677}"/>
          </ac:spMkLst>
        </pc:spChg>
      </pc:sldChg>
      <pc:sldChg chg="modSp mod ord">
        <pc:chgData name="Roddy Stewart" userId="7c25f6f5-a428-46f6-935b-cb54300269ca" providerId="ADAL" clId="{A3A6D064-FDD0-4813-A97E-41B5E636E7A9}" dt="2023-11-06T11:12:54.851" v="2048"/>
        <pc:sldMkLst>
          <pc:docMk/>
          <pc:sldMk cId="4100687745" sldId="473"/>
        </pc:sldMkLst>
        <pc:spChg chg="mod">
          <ac:chgData name="Roddy Stewart" userId="7c25f6f5-a428-46f6-935b-cb54300269ca" providerId="ADAL" clId="{A3A6D064-FDD0-4813-A97E-41B5E636E7A9}" dt="2023-11-06T11:12:49.658" v="2046" actId="20577"/>
          <ac:spMkLst>
            <pc:docMk/>
            <pc:sldMk cId="4100687745" sldId="473"/>
            <ac:spMk id="4" creationId="{EA89B439-C2C8-29DB-8808-9524A1A13169}"/>
          </ac:spMkLst>
        </pc:spChg>
      </pc:sldChg>
      <pc:sldChg chg="del">
        <pc:chgData name="Roddy Stewart" userId="7c25f6f5-a428-46f6-935b-cb54300269ca" providerId="ADAL" clId="{A3A6D064-FDD0-4813-A97E-41B5E636E7A9}" dt="2023-11-06T10:17:14.085" v="912" actId="47"/>
        <pc:sldMkLst>
          <pc:docMk/>
          <pc:sldMk cId="3939132719" sldId="474"/>
        </pc:sldMkLst>
      </pc:sldChg>
      <pc:sldChg chg="del">
        <pc:chgData name="Roddy Stewart" userId="7c25f6f5-a428-46f6-935b-cb54300269ca" providerId="ADAL" clId="{A3A6D064-FDD0-4813-A97E-41B5E636E7A9}" dt="2023-11-06T10:17:31.023" v="913" actId="47"/>
        <pc:sldMkLst>
          <pc:docMk/>
          <pc:sldMk cId="3930433401" sldId="475"/>
        </pc:sldMkLst>
      </pc:sldChg>
      <pc:sldChg chg="del">
        <pc:chgData name="Roddy Stewart" userId="7c25f6f5-a428-46f6-935b-cb54300269ca" providerId="ADAL" clId="{A3A6D064-FDD0-4813-A97E-41B5E636E7A9}" dt="2023-11-06T09:54:11.427" v="670" actId="47"/>
        <pc:sldMkLst>
          <pc:docMk/>
          <pc:sldMk cId="1601626345" sldId="476"/>
        </pc:sldMkLst>
      </pc:sldChg>
      <pc:sldChg chg="addSp delSp modSp del mod setBg">
        <pc:chgData name="Roddy Stewart" userId="7c25f6f5-a428-46f6-935b-cb54300269ca" providerId="ADAL" clId="{A3A6D064-FDD0-4813-A97E-41B5E636E7A9}" dt="2023-11-06T11:28:51.614" v="2828" actId="255"/>
        <pc:sldMkLst>
          <pc:docMk/>
          <pc:sldMk cId="1339502640" sldId="477"/>
        </pc:sldMkLst>
        <pc:spChg chg="mod ord">
          <ac:chgData name="Roddy Stewart" userId="7c25f6f5-a428-46f6-935b-cb54300269ca" providerId="ADAL" clId="{A3A6D064-FDD0-4813-A97E-41B5E636E7A9}" dt="2023-11-06T11:28:51.614" v="2828" actId="255"/>
          <ac:spMkLst>
            <pc:docMk/>
            <pc:sldMk cId="1339502640" sldId="477"/>
            <ac:spMk id="2" creationId="{F5E18888-FE84-D006-50A5-07F81CC2DC28}"/>
          </ac:spMkLst>
        </pc:spChg>
        <pc:spChg chg="add mod">
          <ac:chgData name="Roddy Stewart" userId="7c25f6f5-a428-46f6-935b-cb54300269ca" providerId="ADAL" clId="{A3A6D064-FDD0-4813-A97E-41B5E636E7A9}" dt="2023-11-06T11:28:21.023" v="2826" actId="1076"/>
          <ac:spMkLst>
            <pc:docMk/>
            <pc:sldMk cId="1339502640" sldId="477"/>
            <ac:spMk id="3" creationId="{2D68D048-E1E2-85FD-3431-6A1CD316C87A}"/>
          </ac:spMkLst>
        </pc:spChg>
        <pc:spChg chg="del">
          <ac:chgData name="Roddy Stewart" userId="7c25f6f5-a428-46f6-935b-cb54300269ca" providerId="ADAL" clId="{A3A6D064-FDD0-4813-A97E-41B5E636E7A9}" dt="2023-11-06T11:14:55.575" v="2180" actId="21"/>
          <ac:spMkLst>
            <pc:docMk/>
            <pc:sldMk cId="1339502640" sldId="477"/>
            <ac:spMk id="4" creationId="{02E98844-DE5B-B514-A895-C866A971B748}"/>
          </ac:spMkLst>
        </pc:spChg>
        <pc:spChg chg="add mod ord">
          <ac:chgData name="Roddy Stewart" userId="7c25f6f5-a428-46f6-935b-cb54300269ca" providerId="ADAL" clId="{A3A6D064-FDD0-4813-A97E-41B5E636E7A9}" dt="2023-11-06T11:19:43.737" v="2544" actId="26606"/>
          <ac:spMkLst>
            <pc:docMk/>
            <pc:sldMk cId="1339502640" sldId="477"/>
            <ac:spMk id="6" creationId="{1FAB9DBD-E345-1DF3-1ABF-0D32504A86F6}"/>
          </ac:spMkLst>
        </pc:spChg>
        <pc:spChg chg="add">
          <ac:chgData name="Roddy Stewart" userId="7c25f6f5-a428-46f6-935b-cb54300269ca" providerId="ADAL" clId="{A3A6D064-FDD0-4813-A97E-41B5E636E7A9}" dt="2023-11-06T11:19:43.737" v="2544" actId="26606"/>
          <ac:spMkLst>
            <pc:docMk/>
            <pc:sldMk cId="1339502640" sldId="477"/>
            <ac:spMk id="13" creationId="{59A309A7-1751-4ABE-A3C1-EEC40366AD89}"/>
          </ac:spMkLst>
        </pc:spChg>
        <pc:spChg chg="add">
          <ac:chgData name="Roddy Stewart" userId="7c25f6f5-a428-46f6-935b-cb54300269ca" providerId="ADAL" clId="{A3A6D064-FDD0-4813-A97E-41B5E636E7A9}" dt="2023-11-06T11:19:43.737" v="2544" actId="26606"/>
          <ac:spMkLst>
            <pc:docMk/>
            <pc:sldMk cId="1339502640" sldId="477"/>
            <ac:spMk id="15" creationId="{967D8EB6-EAE1-4F9C-B398-83321E287204}"/>
          </ac:spMkLst>
        </pc:spChg>
        <pc:picChg chg="del">
          <ac:chgData name="Roddy Stewart" userId="7c25f6f5-a428-46f6-935b-cb54300269ca" providerId="ADAL" clId="{A3A6D064-FDD0-4813-A97E-41B5E636E7A9}" dt="2023-11-06T11:15:39.114" v="2226" actId="21"/>
          <ac:picMkLst>
            <pc:docMk/>
            <pc:sldMk cId="1339502640" sldId="477"/>
            <ac:picMk id="7" creationId="{69A67078-AA2D-491B-6D22-862AA179221F}"/>
          </ac:picMkLst>
        </pc:picChg>
        <pc:picChg chg="add mod">
          <ac:chgData name="Roddy Stewart" userId="7c25f6f5-a428-46f6-935b-cb54300269ca" providerId="ADAL" clId="{A3A6D064-FDD0-4813-A97E-41B5E636E7A9}" dt="2023-11-06T11:19:43.737" v="2544" actId="26606"/>
          <ac:picMkLst>
            <pc:docMk/>
            <pc:sldMk cId="1339502640" sldId="477"/>
            <ac:picMk id="8" creationId="{8261CE4A-DCC7-E18F-8F9F-860C741AC903}"/>
          </ac:picMkLst>
        </pc:picChg>
      </pc:sldChg>
      <pc:sldChg chg="addSp delSp modSp del mod setBg delDesignElem">
        <pc:chgData name="Roddy Stewart" userId="7c25f6f5-a428-46f6-935b-cb54300269ca" providerId="ADAL" clId="{A3A6D064-FDD0-4813-A97E-41B5E636E7A9}" dt="2023-11-06T11:25:31.749" v="2765" actId="47"/>
        <pc:sldMkLst>
          <pc:docMk/>
          <pc:sldMk cId="595848693" sldId="478"/>
        </pc:sldMkLst>
        <pc:spChg chg="mod ord">
          <ac:chgData name="Roddy Stewart" userId="7c25f6f5-a428-46f6-935b-cb54300269ca" providerId="ADAL" clId="{A3A6D064-FDD0-4813-A97E-41B5E636E7A9}" dt="2023-11-06T11:23:45.228" v="2637" actId="6549"/>
          <ac:spMkLst>
            <pc:docMk/>
            <pc:sldMk cId="595848693" sldId="478"/>
            <ac:spMk id="2" creationId="{F5E18888-FE84-D006-50A5-07F81CC2DC28}"/>
          </ac:spMkLst>
        </pc:spChg>
        <pc:spChg chg="mod">
          <ac:chgData name="Roddy Stewart" userId="7c25f6f5-a428-46f6-935b-cb54300269ca" providerId="ADAL" clId="{A3A6D064-FDD0-4813-A97E-41B5E636E7A9}" dt="2023-11-06T11:23:22.272" v="2636" actId="1076"/>
          <ac:spMkLst>
            <pc:docMk/>
            <pc:sldMk cId="595848693" sldId="478"/>
            <ac:spMk id="3" creationId="{2D68D048-E1E2-85FD-3431-6A1CD316C87A}"/>
          </ac:spMkLst>
        </pc:spChg>
        <pc:spChg chg="add del">
          <ac:chgData name="Roddy Stewart" userId="7c25f6f5-a428-46f6-935b-cb54300269ca" providerId="ADAL" clId="{A3A6D064-FDD0-4813-A97E-41B5E636E7A9}" dt="2023-11-06T11:22:22.628" v="2619" actId="26606"/>
          <ac:spMkLst>
            <pc:docMk/>
            <pc:sldMk cId="595848693" sldId="478"/>
            <ac:spMk id="13" creationId="{12609869-9E80-471B-A487-A53288E0E791}"/>
          </ac:spMkLst>
        </pc:spChg>
        <pc:spChg chg="add del">
          <ac:chgData name="Roddy Stewart" userId="7c25f6f5-a428-46f6-935b-cb54300269ca" providerId="ADAL" clId="{A3A6D064-FDD0-4813-A97E-41B5E636E7A9}" dt="2023-11-06T11:22:22.628" v="2619" actId="26606"/>
          <ac:spMkLst>
            <pc:docMk/>
            <pc:sldMk cId="595848693" sldId="478"/>
            <ac:spMk id="15" creationId="{7004738A-9D34-43E8-97D2-CA0EED4F8BE0}"/>
          </ac:spMkLst>
        </pc:spChg>
        <pc:spChg chg="add del">
          <ac:chgData name="Roddy Stewart" userId="7c25f6f5-a428-46f6-935b-cb54300269ca" providerId="ADAL" clId="{A3A6D064-FDD0-4813-A97E-41B5E636E7A9}" dt="2023-11-06T11:22:22.628" v="2619" actId="26606"/>
          <ac:spMkLst>
            <pc:docMk/>
            <pc:sldMk cId="595848693" sldId="478"/>
            <ac:spMk id="17" creationId="{B8B8D07F-F13E-443E-BA68-2D26672D76B9}"/>
          </ac:spMkLst>
        </pc:spChg>
        <pc:spChg chg="add del">
          <ac:chgData name="Roddy Stewart" userId="7c25f6f5-a428-46f6-935b-cb54300269ca" providerId="ADAL" clId="{A3A6D064-FDD0-4813-A97E-41B5E636E7A9}" dt="2023-11-06T11:22:22.628" v="2619" actId="26606"/>
          <ac:spMkLst>
            <pc:docMk/>
            <pc:sldMk cId="595848693" sldId="478"/>
            <ac:spMk id="19" creationId="{2813A4FA-24A5-41ED-A534-3807D1B2F344}"/>
          </ac:spMkLst>
        </pc:spChg>
        <pc:spChg chg="add del">
          <ac:chgData name="Roddy Stewart" userId="7c25f6f5-a428-46f6-935b-cb54300269ca" providerId="ADAL" clId="{A3A6D064-FDD0-4813-A97E-41B5E636E7A9}" dt="2023-11-06T11:22:22.628" v="2619" actId="26606"/>
          <ac:spMkLst>
            <pc:docMk/>
            <pc:sldMk cId="595848693" sldId="478"/>
            <ac:spMk id="21" creationId="{C3944F27-CA70-4E84-A51A-E6BF89558979}"/>
          </ac:spMkLst>
        </pc:spChg>
        <pc:spChg chg="add">
          <ac:chgData name="Roddy Stewart" userId="7c25f6f5-a428-46f6-935b-cb54300269ca" providerId="ADAL" clId="{A3A6D064-FDD0-4813-A97E-41B5E636E7A9}" dt="2023-11-06T11:22:22.665" v="2620" actId="26606"/>
          <ac:spMkLst>
            <pc:docMk/>
            <pc:sldMk cId="595848693" sldId="478"/>
            <ac:spMk id="23" creationId="{637B2035-1FCB-439A-B421-095E136C7E07}"/>
          </ac:spMkLst>
        </pc:spChg>
        <pc:spChg chg="add">
          <ac:chgData name="Roddy Stewart" userId="7c25f6f5-a428-46f6-935b-cb54300269ca" providerId="ADAL" clId="{A3A6D064-FDD0-4813-A97E-41B5E636E7A9}" dt="2023-11-06T11:22:22.665" v="2620" actId="26606"/>
          <ac:spMkLst>
            <pc:docMk/>
            <pc:sldMk cId="595848693" sldId="478"/>
            <ac:spMk id="24" creationId="{B39A1F5A-E57E-4178-8F57-A18DC747E5E1}"/>
          </ac:spMkLst>
        </pc:spChg>
        <pc:spChg chg="add">
          <ac:chgData name="Roddy Stewart" userId="7c25f6f5-a428-46f6-935b-cb54300269ca" providerId="ADAL" clId="{A3A6D064-FDD0-4813-A97E-41B5E636E7A9}" dt="2023-11-06T11:22:22.665" v="2620" actId="26606"/>
          <ac:spMkLst>
            <pc:docMk/>
            <pc:sldMk cId="595848693" sldId="478"/>
            <ac:spMk id="25" creationId="{CF93DC6C-1BFD-4414-BF23-471C8831CA04}"/>
          </ac:spMkLst>
        </pc:spChg>
        <pc:spChg chg="add">
          <ac:chgData name="Roddy Stewart" userId="7c25f6f5-a428-46f6-935b-cb54300269ca" providerId="ADAL" clId="{A3A6D064-FDD0-4813-A97E-41B5E636E7A9}" dt="2023-11-06T11:22:22.665" v="2620" actId="26606"/>
          <ac:spMkLst>
            <pc:docMk/>
            <pc:sldMk cId="595848693" sldId="478"/>
            <ac:spMk id="26" creationId="{001928A5-13A8-4372-8A77-BCAAE5553E6F}"/>
          </ac:spMkLst>
        </pc:spChg>
        <pc:picChg chg="mod">
          <ac:chgData name="Roddy Stewart" userId="7c25f6f5-a428-46f6-935b-cb54300269ca" providerId="ADAL" clId="{A3A6D064-FDD0-4813-A97E-41B5E636E7A9}" dt="2023-11-06T11:22:35.062" v="2623" actId="1076"/>
          <ac:picMkLst>
            <pc:docMk/>
            <pc:sldMk cId="595848693" sldId="478"/>
            <ac:picMk id="8" creationId="{8261CE4A-DCC7-E18F-8F9F-860C741AC903}"/>
          </ac:picMkLst>
        </pc:picChg>
      </pc:sldChg>
      <pc:sldChg chg="del">
        <pc:chgData name="Roddy Stewart" userId="7c25f6f5-a428-46f6-935b-cb54300269ca" providerId="ADAL" clId="{A3A6D064-FDD0-4813-A97E-41B5E636E7A9}" dt="2023-11-06T09:33:30.138" v="2" actId="47"/>
        <pc:sldMkLst>
          <pc:docMk/>
          <pc:sldMk cId="3836460738" sldId="478"/>
        </pc:sldMkLst>
      </pc:sldChg>
      <pc:sldChg chg="addSp modSp mod setBg delDesignElem">
        <pc:chgData name="Roddy Stewart" userId="7c25f6f5-a428-46f6-935b-cb54300269ca" providerId="ADAL" clId="{A3A6D064-FDD0-4813-A97E-41B5E636E7A9}" dt="2023-11-06T11:32:52.401" v="3077" actId="20577"/>
        <pc:sldMkLst>
          <pc:docMk/>
          <pc:sldMk cId="4242956362" sldId="478"/>
        </pc:sldMkLst>
        <pc:spChg chg="mod">
          <ac:chgData name="Roddy Stewart" userId="7c25f6f5-a428-46f6-935b-cb54300269ca" providerId="ADAL" clId="{A3A6D064-FDD0-4813-A97E-41B5E636E7A9}" dt="2023-11-06T11:32:52.401" v="3077" actId="20577"/>
          <ac:spMkLst>
            <pc:docMk/>
            <pc:sldMk cId="4242956362" sldId="478"/>
            <ac:spMk id="2" creationId="{F5E18888-FE84-D006-50A5-07F81CC2DC28}"/>
          </ac:spMkLst>
        </pc:spChg>
        <pc:spChg chg="mod">
          <ac:chgData name="Roddy Stewart" userId="7c25f6f5-a428-46f6-935b-cb54300269ca" providerId="ADAL" clId="{A3A6D064-FDD0-4813-A97E-41B5E636E7A9}" dt="2023-11-06T11:32:21.340" v="3074" actId="14100"/>
          <ac:spMkLst>
            <pc:docMk/>
            <pc:sldMk cId="4242956362" sldId="478"/>
            <ac:spMk id="3" creationId="{2D68D048-E1E2-85FD-3431-6A1CD316C87A}"/>
          </ac:spMkLst>
        </pc:spChg>
        <pc:spChg chg="add">
          <ac:chgData name="Roddy Stewart" userId="7c25f6f5-a428-46f6-935b-cb54300269ca" providerId="ADAL" clId="{A3A6D064-FDD0-4813-A97E-41B5E636E7A9}" dt="2023-11-06T11:32:01.663" v="3068" actId="26606"/>
          <ac:spMkLst>
            <pc:docMk/>
            <pc:sldMk cId="4242956362" sldId="478"/>
            <ac:spMk id="13" creationId="{B6FACB3C-9069-4791-BC5C-0DB7CD19B853}"/>
          </ac:spMkLst>
        </pc:spChg>
        <pc:spChg chg="add">
          <ac:chgData name="Roddy Stewart" userId="7c25f6f5-a428-46f6-935b-cb54300269ca" providerId="ADAL" clId="{A3A6D064-FDD0-4813-A97E-41B5E636E7A9}" dt="2023-11-06T11:32:01.663" v="3068" actId="26606"/>
          <ac:spMkLst>
            <pc:docMk/>
            <pc:sldMk cId="4242956362" sldId="478"/>
            <ac:spMk id="15" creationId="{71F2038E-D777-4B76-81DD-DD13EE91B9DD}"/>
          </ac:spMkLst>
        </pc:spChg>
        <pc:grpChg chg="add">
          <ac:chgData name="Roddy Stewart" userId="7c25f6f5-a428-46f6-935b-cb54300269ca" providerId="ADAL" clId="{A3A6D064-FDD0-4813-A97E-41B5E636E7A9}" dt="2023-11-06T11:32:01.663" v="3068" actId="26606"/>
          <ac:grpSpMkLst>
            <pc:docMk/>
            <pc:sldMk cId="4242956362" sldId="478"/>
            <ac:grpSpMk id="17" creationId="{DD354807-230F-4402-B1B9-F733A8F1F190}"/>
          </ac:grpSpMkLst>
        </pc:grpChg>
        <pc:picChg chg="mod">
          <ac:chgData name="Roddy Stewart" userId="7c25f6f5-a428-46f6-935b-cb54300269ca" providerId="ADAL" clId="{A3A6D064-FDD0-4813-A97E-41B5E636E7A9}" dt="2023-11-06T11:32:04.529" v="3069" actId="27614"/>
          <ac:picMkLst>
            <pc:docMk/>
            <pc:sldMk cId="4242956362" sldId="478"/>
            <ac:picMk id="8" creationId="{8261CE4A-DCC7-E18F-8F9F-860C741AC903}"/>
          </ac:picMkLst>
        </pc:picChg>
      </pc:sldChg>
      <pc:sldChg chg="addSp modSp new mod">
        <pc:chgData name="Roddy Stewart" userId="7c25f6f5-a428-46f6-935b-cb54300269ca" providerId="ADAL" clId="{A3A6D064-FDD0-4813-A97E-41B5E636E7A9}" dt="2023-11-06T11:37:30.156" v="3223" actId="14100"/>
        <pc:sldMkLst>
          <pc:docMk/>
          <pc:sldMk cId="2570901886" sldId="479"/>
        </pc:sldMkLst>
        <pc:spChg chg="add mod">
          <ac:chgData name="Roddy Stewart" userId="7c25f6f5-a428-46f6-935b-cb54300269ca" providerId="ADAL" clId="{A3A6D064-FDD0-4813-A97E-41B5E636E7A9}" dt="2023-11-06T11:37:30.156" v="3223" actId="14100"/>
          <ac:spMkLst>
            <pc:docMk/>
            <pc:sldMk cId="2570901886" sldId="479"/>
            <ac:spMk id="7" creationId="{73CF6D38-135B-F883-FFE3-15C19A0C7657}"/>
          </ac:spMkLst>
        </pc:spChg>
        <pc:picChg chg="add mod modCrop">
          <ac:chgData name="Roddy Stewart" userId="7c25f6f5-a428-46f6-935b-cb54300269ca" providerId="ADAL" clId="{A3A6D064-FDD0-4813-A97E-41B5E636E7A9}" dt="2023-11-06T11:36:54.058" v="3160" actId="732"/>
          <ac:picMkLst>
            <pc:docMk/>
            <pc:sldMk cId="2570901886" sldId="479"/>
            <ac:picMk id="6" creationId="{A5AEF818-7C63-90E0-07AE-2C0C08E570BA}"/>
          </ac:picMkLst>
        </pc:picChg>
      </pc:sldChg>
      <pc:sldChg chg="del">
        <pc:chgData name="Roddy Stewart" userId="7c25f6f5-a428-46f6-935b-cb54300269ca" providerId="ADAL" clId="{A3A6D064-FDD0-4813-A97E-41B5E636E7A9}" dt="2023-11-06T09:49:48.228" v="258" actId="47"/>
        <pc:sldMkLst>
          <pc:docMk/>
          <pc:sldMk cId="2874645670" sldId="479"/>
        </pc:sldMkLst>
      </pc:sldChg>
      <pc:sldChg chg="del">
        <pc:chgData name="Roddy Stewart" userId="7c25f6f5-a428-46f6-935b-cb54300269ca" providerId="ADAL" clId="{A3A6D064-FDD0-4813-A97E-41B5E636E7A9}" dt="2023-11-06T10:17:32.533" v="914" actId="47"/>
        <pc:sldMkLst>
          <pc:docMk/>
          <pc:sldMk cId="2217395230" sldId="480"/>
        </pc:sldMkLst>
      </pc:sldChg>
      <pc:sldMasterChg chg="del delSldLayout">
        <pc:chgData name="Roddy Stewart" userId="7c25f6f5-a428-46f6-935b-cb54300269ca" providerId="ADAL" clId="{A3A6D064-FDD0-4813-A97E-41B5E636E7A9}" dt="2023-11-06T09:33:33.501" v="8" actId="47"/>
        <pc:sldMasterMkLst>
          <pc:docMk/>
          <pc:sldMasterMk cId="850104333" sldId="2147483824"/>
        </pc:sldMasterMkLst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1384960540" sldId="2147483825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2998410971" sldId="2147483826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2053357754" sldId="2147483827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3902712519" sldId="2147483828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1778148541" sldId="2147483829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573146579" sldId="2147483830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4783758" sldId="2147483831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2649585858" sldId="2147483832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3416303420" sldId="2147483833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1872391334" sldId="2147483834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2811873043" sldId="2147483835"/>
          </pc:sldLayoutMkLst>
        </pc:sldLayoutChg>
        <pc:sldLayoutChg chg="del">
          <pc:chgData name="Roddy Stewart" userId="7c25f6f5-a428-46f6-935b-cb54300269ca" providerId="ADAL" clId="{A3A6D064-FDD0-4813-A97E-41B5E636E7A9}" dt="2023-11-06T09:33:33.501" v="8" actId="47"/>
          <pc:sldLayoutMkLst>
            <pc:docMk/>
            <pc:sldMasterMk cId="850104333" sldId="2147483824"/>
            <pc:sldLayoutMk cId="2613788979" sldId="2147483836"/>
          </pc:sldLayoutMkLst>
        </pc:sldLayoutChg>
      </pc:sldMasterChg>
    </pc:docChg>
  </pc:docChgLst>
  <pc:docChgLst>
    <pc:chgData name="Roddy Stewart" userId="7c25f6f5-a428-46f6-935b-cb54300269ca" providerId="ADAL" clId="{7643C8C3-7ED0-4137-9588-5030BBEFDCC2}"/>
    <pc:docChg chg="undo custSel modSld modNotesMaster modHandout">
      <pc:chgData name="Roddy Stewart" userId="7c25f6f5-a428-46f6-935b-cb54300269ca" providerId="ADAL" clId="{7643C8C3-7ED0-4137-9588-5030BBEFDCC2}" dt="2023-11-17T11:02:23.698" v="655" actId="729"/>
      <pc:docMkLst>
        <pc:docMk/>
      </pc:docMkLst>
      <pc:sldChg chg="modSp mod">
        <pc:chgData name="Roddy Stewart" userId="7c25f6f5-a428-46f6-935b-cb54300269ca" providerId="ADAL" clId="{7643C8C3-7ED0-4137-9588-5030BBEFDCC2}" dt="2023-11-17T08:19:54.589" v="1" actId="27636"/>
        <pc:sldMkLst>
          <pc:docMk/>
          <pc:sldMk cId="1127973915" sldId="336"/>
        </pc:sldMkLst>
        <pc:spChg chg="mod">
          <ac:chgData name="Roddy Stewart" userId="7c25f6f5-a428-46f6-935b-cb54300269ca" providerId="ADAL" clId="{7643C8C3-7ED0-4137-9588-5030BBEFDCC2}" dt="2023-11-17T08:19:54.589" v="1" actId="27636"/>
          <ac:spMkLst>
            <pc:docMk/>
            <pc:sldMk cId="1127973915" sldId="336"/>
            <ac:spMk id="6" creationId="{EF1C45AB-0025-BFA0-B97E-506D4E6362F2}"/>
          </ac:spMkLst>
        </pc:spChg>
      </pc:sldChg>
      <pc:sldChg chg="delSp mod">
        <pc:chgData name="Roddy Stewart" userId="7c25f6f5-a428-46f6-935b-cb54300269ca" providerId="ADAL" clId="{7643C8C3-7ED0-4137-9588-5030BBEFDCC2}" dt="2023-11-17T09:49:29.945" v="644" actId="21"/>
        <pc:sldMkLst>
          <pc:docMk/>
          <pc:sldMk cId="1876120189" sldId="364"/>
        </pc:sldMkLst>
        <pc:spChg chg="del topLvl">
          <ac:chgData name="Roddy Stewart" userId="7c25f6f5-a428-46f6-935b-cb54300269ca" providerId="ADAL" clId="{7643C8C3-7ED0-4137-9588-5030BBEFDCC2}" dt="2023-11-17T09:49:29.945" v="644" actId="21"/>
          <ac:spMkLst>
            <pc:docMk/>
            <pc:sldMk cId="1876120189" sldId="364"/>
            <ac:spMk id="6" creationId="{205BE1D8-984D-DD77-4463-13D922515616}"/>
          </ac:spMkLst>
        </pc:spChg>
        <pc:grpChg chg="del">
          <ac:chgData name="Roddy Stewart" userId="7c25f6f5-a428-46f6-935b-cb54300269ca" providerId="ADAL" clId="{7643C8C3-7ED0-4137-9588-5030BBEFDCC2}" dt="2023-11-17T09:49:29.945" v="644" actId="21"/>
          <ac:grpSpMkLst>
            <pc:docMk/>
            <pc:sldMk cId="1876120189" sldId="364"/>
            <ac:grpSpMk id="7" creationId="{91EFA43E-A4A7-6557-7A3C-2DC304B4023F}"/>
          </ac:grpSpMkLst>
        </pc:grpChg>
        <pc:picChg chg="topLvl">
          <ac:chgData name="Roddy Stewart" userId="7c25f6f5-a428-46f6-935b-cb54300269ca" providerId="ADAL" clId="{7643C8C3-7ED0-4137-9588-5030BBEFDCC2}" dt="2023-11-17T09:49:29.945" v="644" actId="21"/>
          <ac:picMkLst>
            <pc:docMk/>
            <pc:sldMk cId="1876120189" sldId="364"/>
            <ac:picMk id="1032" creationId="{9D49EC56-213F-9BA4-62F6-E60080F83D74}"/>
          </ac:picMkLst>
        </pc:picChg>
      </pc:sldChg>
      <pc:sldChg chg="mod modShow">
        <pc:chgData name="Roddy Stewart" userId="7c25f6f5-a428-46f6-935b-cb54300269ca" providerId="ADAL" clId="{7643C8C3-7ED0-4137-9588-5030BBEFDCC2}" dt="2023-11-17T09:05:16.076" v="156" actId="729"/>
        <pc:sldMkLst>
          <pc:docMk/>
          <pc:sldMk cId="1155581931" sldId="370"/>
        </pc:sldMkLst>
      </pc:sldChg>
      <pc:sldChg chg="mod modShow">
        <pc:chgData name="Roddy Stewart" userId="7c25f6f5-a428-46f6-935b-cb54300269ca" providerId="ADAL" clId="{7643C8C3-7ED0-4137-9588-5030BBEFDCC2}" dt="2023-11-17T09:07:09.068" v="157" actId="729"/>
        <pc:sldMkLst>
          <pc:docMk/>
          <pc:sldMk cId="3830144736" sldId="372"/>
        </pc:sldMkLst>
      </pc:sldChg>
      <pc:sldChg chg="addSp delSp modSp mod">
        <pc:chgData name="Roddy Stewart" userId="7c25f6f5-a428-46f6-935b-cb54300269ca" providerId="ADAL" clId="{7643C8C3-7ED0-4137-9588-5030BBEFDCC2}" dt="2023-11-17T09:54:02.419" v="654" actId="20577"/>
        <pc:sldMkLst>
          <pc:docMk/>
          <pc:sldMk cId="530817517" sldId="375"/>
        </pc:sldMkLst>
        <pc:spChg chg="mod">
          <ac:chgData name="Roddy Stewart" userId="7c25f6f5-a428-46f6-935b-cb54300269ca" providerId="ADAL" clId="{7643C8C3-7ED0-4137-9588-5030BBEFDCC2}" dt="2023-11-17T09:54:02.419" v="654" actId="20577"/>
          <ac:spMkLst>
            <pc:docMk/>
            <pc:sldMk cId="530817517" sldId="375"/>
            <ac:spMk id="8" creationId="{0BFC1E79-C7CD-AECE-816D-AAA0AF08194E}"/>
          </ac:spMkLst>
        </pc:spChg>
        <pc:spChg chg="del mod">
          <ac:chgData name="Roddy Stewart" userId="7c25f6f5-a428-46f6-935b-cb54300269ca" providerId="ADAL" clId="{7643C8C3-7ED0-4137-9588-5030BBEFDCC2}" dt="2023-11-17T08:45:43.054" v="67" actId="26606"/>
          <ac:spMkLst>
            <pc:docMk/>
            <pc:sldMk cId="530817517" sldId="375"/>
            <ac:spMk id="9" creationId="{1CDA55C2-A666-249C-BC03-9F5563125447}"/>
          </ac:spMkLst>
        </pc:spChg>
        <pc:graphicFrameChg chg="add mod">
          <ac:chgData name="Roddy Stewart" userId="7c25f6f5-a428-46f6-935b-cb54300269ca" providerId="ADAL" clId="{7643C8C3-7ED0-4137-9588-5030BBEFDCC2}" dt="2023-11-17T09:07:59.568" v="158"/>
          <ac:graphicFrameMkLst>
            <pc:docMk/>
            <pc:sldMk cId="530817517" sldId="375"/>
            <ac:graphicFrameMk id="11" creationId="{1EF0373E-14FC-4FFF-E537-88F250D6596F}"/>
          </ac:graphicFrameMkLst>
        </pc:graphicFrameChg>
      </pc:sldChg>
      <pc:sldChg chg="modSp mod modShow">
        <pc:chgData name="Roddy Stewart" userId="7c25f6f5-a428-46f6-935b-cb54300269ca" providerId="ADAL" clId="{7643C8C3-7ED0-4137-9588-5030BBEFDCC2}" dt="2023-11-17T09:17:09.193" v="638" actId="20577"/>
        <pc:sldMkLst>
          <pc:docMk/>
          <pc:sldMk cId="551894631" sldId="382"/>
        </pc:sldMkLst>
        <pc:spChg chg="mod">
          <ac:chgData name="Roddy Stewart" userId="7c25f6f5-a428-46f6-935b-cb54300269ca" providerId="ADAL" clId="{7643C8C3-7ED0-4137-9588-5030BBEFDCC2}" dt="2023-11-17T08:49:24.202" v="101" actId="255"/>
          <ac:spMkLst>
            <pc:docMk/>
            <pc:sldMk cId="551894631" sldId="382"/>
            <ac:spMk id="8" creationId="{0BFC1E79-C7CD-AECE-816D-AAA0AF08194E}"/>
          </ac:spMkLst>
        </pc:spChg>
        <pc:graphicFrameChg chg="mod">
          <ac:chgData name="Roddy Stewart" userId="7c25f6f5-a428-46f6-935b-cb54300269ca" providerId="ADAL" clId="{7643C8C3-7ED0-4137-9588-5030BBEFDCC2}" dt="2023-11-17T09:17:09.193" v="638" actId="20577"/>
          <ac:graphicFrameMkLst>
            <pc:docMk/>
            <pc:sldMk cId="551894631" sldId="382"/>
            <ac:graphicFrameMk id="11" creationId="{D57B3A95-06FA-3F61-9F05-2F6D30376A99}"/>
          </ac:graphicFrameMkLst>
        </pc:graphicFrameChg>
      </pc:sldChg>
      <pc:sldChg chg="modSp mod">
        <pc:chgData name="Roddy Stewart" userId="7c25f6f5-a428-46f6-935b-cb54300269ca" providerId="ADAL" clId="{7643C8C3-7ED0-4137-9588-5030BBEFDCC2}" dt="2023-11-17T08:19:54.573" v="0" actId="27636"/>
        <pc:sldMkLst>
          <pc:docMk/>
          <pc:sldMk cId="4068430862" sldId="424"/>
        </pc:sldMkLst>
        <pc:spChg chg="mod">
          <ac:chgData name="Roddy Stewart" userId="7c25f6f5-a428-46f6-935b-cb54300269ca" providerId="ADAL" clId="{7643C8C3-7ED0-4137-9588-5030BBEFDCC2}" dt="2023-11-17T08:19:54.573" v="0" actId="27636"/>
          <ac:spMkLst>
            <pc:docMk/>
            <pc:sldMk cId="4068430862" sldId="424"/>
            <ac:spMk id="3" creationId="{E52CA051-DD27-1F26-95EF-970CA9FADD78}"/>
          </ac:spMkLst>
        </pc:spChg>
      </pc:sldChg>
      <pc:sldChg chg="modNotes">
        <pc:chgData name="Roddy Stewart" userId="7c25f6f5-a428-46f6-935b-cb54300269ca" providerId="ADAL" clId="{7643C8C3-7ED0-4137-9588-5030BBEFDCC2}" dt="2023-11-17T08:21:12.239" v="2"/>
        <pc:sldMkLst>
          <pc:docMk/>
          <pc:sldMk cId="1947205974" sldId="459"/>
        </pc:sldMkLst>
      </pc:sldChg>
      <pc:sldChg chg="addSp delSp modSp mod">
        <pc:chgData name="Roddy Stewart" userId="7c25f6f5-a428-46f6-935b-cb54300269ca" providerId="ADAL" clId="{7643C8C3-7ED0-4137-9588-5030BBEFDCC2}" dt="2023-11-17T09:08:38.142" v="159"/>
        <pc:sldMkLst>
          <pc:docMk/>
          <pc:sldMk cId="1160206679" sldId="1419"/>
        </pc:sldMkLst>
        <pc:spChg chg="mod">
          <ac:chgData name="Roddy Stewart" userId="7c25f6f5-a428-46f6-935b-cb54300269ca" providerId="ADAL" clId="{7643C8C3-7ED0-4137-9588-5030BBEFDCC2}" dt="2023-11-17T08:50:23.310" v="102" actId="255"/>
          <ac:spMkLst>
            <pc:docMk/>
            <pc:sldMk cId="1160206679" sldId="1419"/>
            <ac:spMk id="8" creationId="{0BFC1E79-C7CD-AECE-816D-AAA0AF08194E}"/>
          </ac:spMkLst>
        </pc:spChg>
        <pc:spChg chg="del">
          <ac:chgData name="Roddy Stewart" userId="7c25f6f5-a428-46f6-935b-cb54300269ca" providerId="ADAL" clId="{7643C8C3-7ED0-4137-9588-5030BBEFDCC2}" dt="2023-11-17T08:48:36.371" v="92" actId="26606"/>
          <ac:spMkLst>
            <pc:docMk/>
            <pc:sldMk cId="1160206679" sldId="1419"/>
            <ac:spMk id="9" creationId="{1CDA55C2-A666-249C-BC03-9F5563125447}"/>
          </ac:spMkLst>
        </pc:spChg>
        <pc:graphicFrameChg chg="add mod">
          <ac:chgData name="Roddy Stewart" userId="7c25f6f5-a428-46f6-935b-cb54300269ca" providerId="ADAL" clId="{7643C8C3-7ED0-4137-9588-5030BBEFDCC2}" dt="2023-11-17T09:08:38.142" v="159"/>
          <ac:graphicFrameMkLst>
            <pc:docMk/>
            <pc:sldMk cId="1160206679" sldId="1419"/>
            <ac:graphicFrameMk id="11" creationId="{543C71B5-BF47-56D4-8041-AAE183CBFC39}"/>
          </ac:graphicFrameMkLst>
        </pc:graphicFrameChg>
      </pc:sldChg>
      <pc:sldChg chg="modSp mod">
        <pc:chgData name="Roddy Stewart" userId="7c25f6f5-a428-46f6-935b-cb54300269ca" providerId="ADAL" clId="{7643C8C3-7ED0-4137-9588-5030BBEFDCC2}" dt="2023-11-17T08:40:19.496" v="65" actId="20577"/>
        <pc:sldMkLst>
          <pc:docMk/>
          <pc:sldMk cId="2551322465" sldId="1421"/>
        </pc:sldMkLst>
        <pc:spChg chg="mod">
          <ac:chgData name="Roddy Stewart" userId="7c25f6f5-a428-46f6-935b-cb54300269ca" providerId="ADAL" clId="{7643C8C3-7ED0-4137-9588-5030BBEFDCC2}" dt="2023-11-17T08:39:53.771" v="33" actId="20577"/>
          <ac:spMkLst>
            <pc:docMk/>
            <pc:sldMk cId="2551322465" sldId="1421"/>
            <ac:spMk id="8" creationId="{0BFC1E79-C7CD-AECE-816D-AAA0AF08194E}"/>
          </ac:spMkLst>
        </pc:spChg>
        <pc:graphicFrameChg chg="mod">
          <ac:chgData name="Roddy Stewart" userId="7c25f6f5-a428-46f6-935b-cb54300269ca" providerId="ADAL" clId="{7643C8C3-7ED0-4137-9588-5030BBEFDCC2}" dt="2023-11-17T08:40:19.496" v="65" actId="20577"/>
          <ac:graphicFrameMkLst>
            <pc:docMk/>
            <pc:sldMk cId="2551322465" sldId="1421"/>
            <ac:graphicFrameMk id="11" creationId="{9916E8BC-13B7-04CE-1B64-36988591022D}"/>
          </ac:graphicFrameMkLst>
        </pc:graphicFrameChg>
      </pc:sldChg>
      <pc:sldChg chg="mod modShow">
        <pc:chgData name="Roddy Stewart" userId="7c25f6f5-a428-46f6-935b-cb54300269ca" providerId="ADAL" clId="{7643C8C3-7ED0-4137-9588-5030BBEFDCC2}" dt="2023-11-17T08:39:11.534" v="4" actId="729"/>
        <pc:sldMkLst>
          <pc:docMk/>
          <pc:sldMk cId="4276443733" sldId="1431"/>
        </pc:sldMkLst>
      </pc:sldChg>
      <pc:sldChg chg="mod modShow">
        <pc:chgData name="Roddy Stewart" userId="7c25f6f5-a428-46f6-935b-cb54300269ca" providerId="ADAL" clId="{7643C8C3-7ED0-4137-9588-5030BBEFDCC2}" dt="2023-11-17T08:39:03.787" v="3" actId="729"/>
        <pc:sldMkLst>
          <pc:docMk/>
          <pc:sldMk cId="271624675" sldId="1432"/>
        </pc:sldMkLst>
      </pc:sldChg>
      <pc:sldChg chg="mod modShow">
        <pc:chgData name="Roddy Stewart" userId="7c25f6f5-a428-46f6-935b-cb54300269ca" providerId="ADAL" clId="{7643C8C3-7ED0-4137-9588-5030BBEFDCC2}" dt="2023-11-17T08:39:18.206" v="5" actId="729"/>
        <pc:sldMkLst>
          <pc:docMk/>
          <pc:sldMk cId="3179842070" sldId="1433"/>
        </pc:sldMkLst>
      </pc:sldChg>
      <pc:sldChg chg="mod modShow">
        <pc:chgData name="Roddy Stewart" userId="7c25f6f5-a428-46f6-935b-cb54300269ca" providerId="ADAL" clId="{7643C8C3-7ED0-4137-9588-5030BBEFDCC2}" dt="2023-11-17T08:39:23.264" v="6" actId="729"/>
        <pc:sldMkLst>
          <pc:docMk/>
          <pc:sldMk cId="2140769727" sldId="1434"/>
        </pc:sldMkLst>
      </pc:sldChg>
      <pc:sldChg chg="modSp mod">
        <pc:chgData name="Roddy Stewart" userId="7c25f6f5-a428-46f6-935b-cb54300269ca" providerId="ADAL" clId="{7643C8C3-7ED0-4137-9588-5030BBEFDCC2}" dt="2023-11-17T08:48:26.676" v="91" actId="255"/>
        <pc:sldMkLst>
          <pc:docMk/>
          <pc:sldMk cId="3083122734" sldId="1450"/>
        </pc:sldMkLst>
        <pc:spChg chg="mod">
          <ac:chgData name="Roddy Stewart" userId="7c25f6f5-a428-46f6-935b-cb54300269ca" providerId="ADAL" clId="{7643C8C3-7ED0-4137-9588-5030BBEFDCC2}" dt="2023-11-17T08:48:26.676" v="91" actId="255"/>
          <ac:spMkLst>
            <pc:docMk/>
            <pc:sldMk cId="3083122734" sldId="1450"/>
            <ac:spMk id="8" creationId="{0BFC1E79-C7CD-AECE-816D-AAA0AF08194E}"/>
          </ac:spMkLst>
        </pc:spChg>
      </pc:sldChg>
      <pc:sldChg chg="modNotes">
        <pc:chgData name="Roddy Stewart" userId="7c25f6f5-a428-46f6-935b-cb54300269ca" providerId="ADAL" clId="{7643C8C3-7ED0-4137-9588-5030BBEFDCC2}" dt="2023-11-17T08:21:12.239" v="2"/>
        <pc:sldMkLst>
          <pc:docMk/>
          <pc:sldMk cId="3197579179" sldId="1453"/>
        </pc:sldMkLst>
      </pc:sldChg>
      <pc:sldChg chg="mod modShow">
        <pc:chgData name="Roddy Stewart" userId="7c25f6f5-a428-46f6-935b-cb54300269ca" providerId="ADAL" clId="{7643C8C3-7ED0-4137-9588-5030BBEFDCC2}" dt="2023-11-17T09:02:57.531" v="154" actId="729"/>
        <pc:sldMkLst>
          <pc:docMk/>
          <pc:sldMk cId="1648019813" sldId="1456"/>
        </pc:sldMkLst>
      </pc:sldChg>
      <pc:sldChg chg="addSp modSp mod modShow">
        <pc:chgData name="Roddy Stewart" userId="7c25f6f5-a428-46f6-935b-cb54300269ca" providerId="ADAL" clId="{7643C8C3-7ED0-4137-9588-5030BBEFDCC2}" dt="2023-11-17T11:02:23.698" v="655" actId="729"/>
        <pc:sldMkLst>
          <pc:docMk/>
          <pc:sldMk cId="835863078" sldId="1462"/>
        </pc:sldMkLst>
        <pc:spChg chg="add mod">
          <ac:chgData name="Roddy Stewart" userId="7c25f6f5-a428-46f6-935b-cb54300269ca" providerId="ADAL" clId="{7643C8C3-7ED0-4137-9588-5030BBEFDCC2}" dt="2023-11-17T09:00:29.137" v="119" actId="1076"/>
          <ac:spMkLst>
            <pc:docMk/>
            <pc:sldMk cId="835863078" sldId="1462"/>
            <ac:spMk id="2" creationId="{8B166957-F325-B1BA-8F77-53120C874833}"/>
          </ac:spMkLst>
        </pc:spChg>
        <pc:spChg chg="add mod">
          <ac:chgData name="Roddy Stewart" userId="7c25f6f5-a428-46f6-935b-cb54300269ca" providerId="ADAL" clId="{7643C8C3-7ED0-4137-9588-5030BBEFDCC2}" dt="2023-11-17T09:01:10.300" v="153" actId="1076"/>
          <ac:spMkLst>
            <pc:docMk/>
            <pc:sldMk cId="835863078" sldId="1462"/>
            <ac:spMk id="3" creationId="{5F4BF1F9-4D2F-0FF5-0175-8216A816B9F2}"/>
          </ac:spMkLst>
        </pc:spChg>
        <pc:spChg chg="add mod">
          <ac:chgData name="Roddy Stewart" userId="7c25f6f5-a428-46f6-935b-cb54300269ca" providerId="ADAL" clId="{7643C8C3-7ED0-4137-9588-5030BBEFDCC2}" dt="2023-11-17T09:00:58.437" v="139" actId="1076"/>
          <ac:spMkLst>
            <pc:docMk/>
            <pc:sldMk cId="835863078" sldId="1462"/>
            <ac:spMk id="4" creationId="{C3A4745A-AD83-D0FF-BC2D-20F2259313F4}"/>
          </ac:spMkLst>
        </pc:spChg>
        <pc:spChg chg="mod">
          <ac:chgData name="Roddy Stewart" userId="7c25f6f5-a428-46f6-935b-cb54300269ca" providerId="ADAL" clId="{7643C8C3-7ED0-4137-9588-5030BBEFDCC2}" dt="2023-11-17T09:18:57.011" v="643" actId="20577"/>
          <ac:spMkLst>
            <pc:docMk/>
            <pc:sldMk cId="835863078" sldId="1462"/>
            <ac:spMk id="8" creationId="{0BFC1E79-C7CD-AECE-816D-AAA0AF08194E}"/>
          </ac:spMkLst>
        </pc:spChg>
      </pc:sldChg>
      <pc:sldChg chg="modNotes">
        <pc:chgData name="Roddy Stewart" userId="7c25f6f5-a428-46f6-935b-cb54300269ca" providerId="ADAL" clId="{7643C8C3-7ED0-4137-9588-5030BBEFDCC2}" dt="2023-11-17T08:21:12.239" v="2"/>
        <pc:sldMkLst>
          <pc:docMk/>
          <pc:sldMk cId="2678727488" sldId="14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838958-65E1-1CE6-89CB-DE3DF59655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4C8AA-86DB-BB56-C009-FFB03AABF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AD1E6-59FE-4963-A4EF-E571645E2138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092D3-FFFD-864D-ED8B-91F6FF8E7F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AC057-71B1-F238-0689-77B3602671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B4468-D792-4D4C-A0E4-FC1DCB858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97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1D879-F6B7-4179-86EF-5A924F28832E}" type="datetimeFigureOut">
              <a:rPr lang="en-US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0A5D1-3109-4B91-B5CF-F1FE0650AD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2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FC538-D7D5-439B-816C-7C55E803F9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3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4994" indent="-3019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82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56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28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02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39975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48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22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719F03-98B3-4E64-92E6-1E4C31A21997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3738" y="814388"/>
            <a:ext cx="5440362" cy="4081462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0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4994" indent="-3019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82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56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28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02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39975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48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22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719F03-98B3-4E64-92E6-1E4C31A21997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3738" y="814388"/>
            <a:ext cx="5440362" cy="4081462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4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71" indent="-181171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F0A5D1-3109-4B91-B5CF-F1FE0650ADA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539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71" indent="-181171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F0A5D1-3109-4B91-B5CF-F1FE0650ADA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42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71" indent="-181171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F0A5D1-3109-4B91-B5CF-F1FE0650ADA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439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4994" indent="-3019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82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56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28" indent="-24153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02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39975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48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22" indent="-241536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719F03-98B3-4E64-92E6-1E4C31A21997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3738" y="814388"/>
            <a:ext cx="5440362" cy="4081462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46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FC538-D7D5-439B-816C-7C55E803F92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4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2EB9F8-717B-1352-03EC-4B749A8D7D61}"/>
              </a:ext>
            </a:extLst>
          </p:cNvPr>
          <p:cNvSpPr/>
          <p:nvPr userDrawn="1"/>
        </p:nvSpPr>
        <p:spPr>
          <a:xfrm>
            <a:off x="5013442" y="60322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6" y="603221"/>
            <a:ext cx="3385645" cy="5140682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6FDA214-EF4E-29B8-7E61-244BD20980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20" y="1040822"/>
            <a:ext cx="4265480" cy="42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28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33AD4F3E-124A-758C-0BC2-539E64CB39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462" y="3863814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C51675A-8021-84BC-71FE-8AAE89BFD2D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90648" y="1419175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9627519-59C2-F8A0-BC71-8086E1FA8A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90648" y="3863814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81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4" y="1420828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BCF22E7-6869-9BA6-6CE9-027D4101A1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63700" y="1420827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B6FBF94-5BEA-76B3-AF4A-AFA466E4AC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09362" y="1420826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067D2D1-CF8C-9EE9-80A0-D3BB5F74EB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1464" y="3895139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2FFB8A32-5298-E83B-A5DF-67811417225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04701" y="3910091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422BF81B-B632-D4AC-4994-3ABED9BD0C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9359" y="3863814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16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5"/>
            <a:ext cx="4300538" cy="477623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DED695E-A342-5E64-130F-7DA5CF9DD0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9101" y="1420815"/>
            <a:ext cx="4300538" cy="477623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77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7"/>
            <a:ext cx="4300538" cy="48209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1492CD-1E68-A5EE-866B-D2CBEACCD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11317" y="1395690"/>
            <a:ext cx="3985022" cy="4846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8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C49D42C5-32B2-582F-7E66-0C64248F36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t="18224" b="46924"/>
          <a:stretch/>
        </p:blipFill>
        <p:spPr>
          <a:xfrm>
            <a:off x="-386938" y="1124607"/>
            <a:ext cx="9917876" cy="46087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2EB9F8-717B-1352-03EC-4B749A8D7D61}"/>
              </a:ext>
            </a:extLst>
          </p:cNvPr>
          <p:cNvSpPr/>
          <p:nvPr userDrawn="1"/>
        </p:nvSpPr>
        <p:spPr>
          <a:xfrm>
            <a:off x="5013441" y="60322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5" y="603221"/>
            <a:ext cx="3385645" cy="5140682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F92C6C7-3CFD-05A2-1B04-C2393A733F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196" y="303793"/>
            <a:ext cx="4304654" cy="57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79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w/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C49D42C5-32B2-582F-7E66-0C64248F36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t="18224" b="46924"/>
          <a:stretch/>
        </p:blipFill>
        <p:spPr>
          <a:xfrm>
            <a:off x="-386938" y="1124607"/>
            <a:ext cx="9917876" cy="46087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2EB9F8-717B-1352-03EC-4B749A8D7D61}"/>
              </a:ext>
            </a:extLst>
          </p:cNvPr>
          <p:cNvSpPr/>
          <p:nvPr userDrawn="1"/>
        </p:nvSpPr>
        <p:spPr>
          <a:xfrm>
            <a:off x="5013441" y="60322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5" y="603221"/>
            <a:ext cx="3385645" cy="2860566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F92C6C7-3CFD-05A2-1B04-C2393A733F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196" y="303793"/>
            <a:ext cx="4304654" cy="5739538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FB2875A-C93F-1899-EB7E-6C48E1287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26275" y="3548063"/>
            <a:ext cx="3385645" cy="2185330"/>
          </a:xfrm>
        </p:spPr>
        <p:txBody>
          <a:bodyPr anchor="ctr"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442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34C9D13-90BA-4578-BF7E-58BC67E0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78" y="983820"/>
            <a:ext cx="7220607" cy="2387600"/>
          </a:xfrm>
        </p:spPr>
        <p:txBody>
          <a:bodyPr anchor="b"/>
          <a:lstStyle>
            <a:lvl1pPr algn="l">
              <a:defRPr sz="45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0B2BEF0-C765-FA96-8F75-0C4C49773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841" y="3934343"/>
            <a:ext cx="7220607" cy="1831991"/>
          </a:xfrm>
          <a:noFill/>
        </p:spPr>
        <p:txBody>
          <a:bodyPr anchor="t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350"/>
            </a:lvl3pPr>
            <a:lvl4pPr marL="1028598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5" indent="0" algn="ctr">
              <a:buNone/>
              <a:defRPr sz="1200"/>
            </a:lvl7pPr>
            <a:lvl8pPr marL="2400060" indent="0" algn="ctr">
              <a:buNone/>
              <a:defRPr sz="1200"/>
            </a:lvl8pPr>
            <a:lvl9pPr marL="2742926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FB4074-0238-8EF7-CF2F-9FEEBD72BC7C}"/>
              </a:ext>
            </a:extLst>
          </p:cNvPr>
          <p:cNvSpPr/>
          <p:nvPr userDrawn="1"/>
        </p:nvSpPr>
        <p:spPr>
          <a:xfrm rot="16200000" flipH="1">
            <a:off x="3752989" y="183456"/>
            <a:ext cx="45719" cy="68580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E7602F-C660-D5C4-7658-4D474EF68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17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>
  <p:cSld name="Section title and descripti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42" lvl="0" indent="-342857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288" lvl="1" indent="-3174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430" lvl="2" indent="-3174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574" lvl="3" indent="-3174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715" lvl="4" indent="-3174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2857" lvl="5" indent="-3174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000" lvl="6" indent="-3174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143" lvl="7" indent="-3174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289" lvl="8" indent="-3174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3DF0E37B-5D16-66AB-A304-382CACB0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t="18224" b="46924"/>
          <a:stretch/>
        </p:blipFill>
        <p:spPr>
          <a:xfrm>
            <a:off x="-386938" y="1124607"/>
            <a:ext cx="9917876" cy="46087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BA187FE-B312-1A68-2BBE-6739C108AD16}"/>
              </a:ext>
            </a:extLst>
          </p:cNvPr>
          <p:cNvSpPr/>
          <p:nvPr userDrawn="1"/>
        </p:nvSpPr>
        <p:spPr>
          <a:xfrm>
            <a:off x="4557096" y="75155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7950081-4C5D-46D2-A8AE-B631C5156F0A}"/>
              </a:ext>
            </a:extLst>
          </p:cNvPr>
          <p:cNvSpPr txBox="1">
            <a:spLocks/>
          </p:cNvSpPr>
          <p:nvPr userDrawn="1"/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sz="900"/>
              <a:t>&lt;#&gt;</a:t>
            </a:r>
            <a:endParaRPr lang="en-US" sz="900" dirty="0"/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8A9745AF-2BE3-16C2-EEEF-08FBE3A477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62475" y="6194239"/>
            <a:ext cx="440501" cy="58733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5E47C44-1963-5302-3FF9-09D65F199882}"/>
              </a:ext>
            </a:extLst>
          </p:cNvPr>
          <p:cNvSpPr/>
          <p:nvPr userDrawn="1"/>
        </p:nvSpPr>
        <p:spPr>
          <a:xfrm rot="16200000" flipH="1">
            <a:off x="621833" y="6084062"/>
            <a:ext cx="113231" cy="81298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D72CD5-370E-4C97-0D2B-7B7B82F0BD96}"/>
              </a:ext>
            </a:extLst>
          </p:cNvPr>
          <p:cNvSpPr/>
          <p:nvPr userDrawn="1"/>
        </p:nvSpPr>
        <p:spPr>
          <a:xfrm rot="16200000" flipH="1">
            <a:off x="1434817" y="6084061"/>
            <a:ext cx="113231" cy="8129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577413-514D-FF14-0E70-D785E1C22D01}"/>
              </a:ext>
            </a:extLst>
          </p:cNvPr>
          <p:cNvSpPr/>
          <p:nvPr userDrawn="1"/>
        </p:nvSpPr>
        <p:spPr>
          <a:xfrm rot="16200000" flipH="1">
            <a:off x="2258689" y="6084061"/>
            <a:ext cx="113231" cy="8129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8EB957-3C52-CEAE-ED4F-4939254B02E8}"/>
              </a:ext>
            </a:extLst>
          </p:cNvPr>
          <p:cNvSpPr/>
          <p:nvPr userDrawn="1"/>
        </p:nvSpPr>
        <p:spPr>
          <a:xfrm rot="16200000" flipH="1">
            <a:off x="3082561" y="6084061"/>
            <a:ext cx="113231" cy="8129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9C99DC-DDC4-F57B-BFD8-9E9BD991B209}"/>
              </a:ext>
            </a:extLst>
          </p:cNvPr>
          <p:cNvSpPr/>
          <p:nvPr userDrawn="1"/>
        </p:nvSpPr>
        <p:spPr>
          <a:xfrm rot="16200000" flipH="1">
            <a:off x="3905539" y="6084061"/>
            <a:ext cx="113231" cy="81298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FC321E-A7F2-C67E-133E-6EBED5B866F6}"/>
              </a:ext>
            </a:extLst>
          </p:cNvPr>
          <p:cNvSpPr/>
          <p:nvPr userDrawn="1"/>
        </p:nvSpPr>
        <p:spPr>
          <a:xfrm rot="16200000" flipH="1">
            <a:off x="4718741" y="6084061"/>
            <a:ext cx="113230" cy="81298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89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019AF-3EA2-B747-955A-7DE8E62D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955" y="1825625"/>
            <a:ext cx="7886700" cy="40185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95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DC2F-A18D-FD4C-8983-3028CFC8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77" y="38003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77" y="1840533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9977" y="1840533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6A518D-3BD0-386C-D589-8D30E4C21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6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w/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2EB9F8-717B-1352-03EC-4B749A8D7D61}"/>
              </a:ext>
            </a:extLst>
          </p:cNvPr>
          <p:cNvSpPr/>
          <p:nvPr userDrawn="1"/>
        </p:nvSpPr>
        <p:spPr>
          <a:xfrm>
            <a:off x="5013442" y="60322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6" y="603221"/>
            <a:ext cx="3385645" cy="2860566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FB2875A-C93F-1899-EB7E-6C48E1287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26276" y="3548063"/>
            <a:ext cx="3385645" cy="2185330"/>
          </a:xfrm>
        </p:spPr>
        <p:txBody>
          <a:bodyPr anchor="ctr"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E065AF7-AC07-ECC5-4508-2A805DFB37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20" y="1040822"/>
            <a:ext cx="4265480" cy="42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27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84" y="298175"/>
            <a:ext cx="6858001" cy="869674"/>
          </a:xfrm>
        </p:spPr>
        <p:txBody>
          <a:bodyPr>
            <a:normAutofit/>
          </a:bodyPr>
          <a:lstStyle>
            <a:lvl1pPr marL="0" indent="0"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94263" y="1600689"/>
            <a:ext cx="3886200" cy="45762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DDD0D-3BA3-8096-976A-4F091E9D5800}"/>
              </a:ext>
            </a:extLst>
          </p:cNvPr>
          <p:cNvSpPr/>
          <p:nvPr userDrawn="1"/>
        </p:nvSpPr>
        <p:spPr>
          <a:xfrm>
            <a:off x="3231465" y="1672499"/>
            <a:ext cx="43741" cy="443264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0E341E-C0C0-3C58-9611-D5C6618840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9483" y="1600683"/>
            <a:ext cx="2647535" cy="457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B9B1AB8-AD93-56D9-4A5A-F86D0906C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30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5F46F56-DD0B-75BE-93EF-FF4746B38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1D87-A765-668F-497D-A446937D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388DDB-9B0B-D9B6-DBF1-CC581E6D3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95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26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33AD4F3E-124A-758C-0BC2-539E64CB39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462" y="3863812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C51675A-8021-84BC-71FE-8AAE89BFD2D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90648" y="1419173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9627519-59C2-F8A0-BC71-8086E1FA8A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90648" y="3863812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4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4" y="1420826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BCF22E7-6869-9BA6-6CE9-027D4101A1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63700" y="1420825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B6FBF94-5BEA-76B3-AF4A-AFA466E4AC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09362" y="1420824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067D2D1-CF8C-9EE9-80A0-D3BB5F74EB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1464" y="3895137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2FFB8A32-5298-E83B-A5DF-67811417225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04701" y="3910089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422BF81B-B632-D4AC-4994-3ABED9BD0C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9359" y="3863812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50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5"/>
            <a:ext cx="4300538" cy="477623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DED695E-A342-5E64-130F-7DA5CF9DD0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9101" y="1420815"/>
            <a:ext cx="4300538" cy="477623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104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7"/>
            <a:ext cx="4300538" cy="48209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1492CD-1E68-A5EE-866B-D2CBEACCD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11317" y="1395690"/>
            <a:ext cx="3985022" cy="4846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80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2EB9F8-717B-1352-03EC-4B749A8D7D61}"/>
              </a:ext>
            </a:extLst>
          </p:cNvPr>
          <p:cNvSpPr/>
          <p:nvPr userDrawn="1"/>
        </p:nvSpPr>
        <p:spPr>
          <a:xfrm>
            <a:off x="5013442" y="60322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6" y="603221"/>
            <a:ext cx="3385645" cy="5140682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6FDA214-EF4E-29B8-7E61-244BD20980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20" y="1040822"/>
            <a:ext cx="4265480" cy="42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9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w/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2EB9F8-717B-1352-03EC-4B749A8D7D61}"/>
              </a:ext>
            </a:extLst>
          </p:cNvPr>
          <p:cNvSpPr/>
          <p:nvPr userDrawn="1"/>
        </p:nvSpPr>
        <p:spPr>
          <a:xfrm>
            <a:off x="5013442" y="60322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6" y="603221"/>
            <a:ext cx="3385645" cy="2860566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FB2875A-C93F-1899-EB7E-6C48E1287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26276" y="3548063"/>
            <a:ext cx="3385645" cy="2185330"/>
          </a:xfrm>
        </p:spPr>
        <p:txBody>
          <a:bodyPr anchor="ctr"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E065AF7-AC07-ECC5-4508-2A805DFB37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6520" y="1040822"/>
            <a:ext cx="4265480" cy="42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30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34C9D13-90BA-4578-BF7E-58BC67E0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78" y="983820"/>
            <a:ext cx="7220607" cy="2387600"/>
          </a:xfrm>
        </p:spPr>
        <p:txBody>
          <a:bodyPr anchor="b"/>
          <a:lstStyle>
            <a:lvl1pPr algn="l">
              <a:defRPr sz="45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0B2BEF0-C765-FA96-8F75-0C4C49773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841" y="3934345"/>
            <a:ext cx="7220607" cy="1831991"/>
          </a:xfrm>
          <a:noFill/>
        </p:spPr>
        <p:txBody>
          <a:bodyPr anchor="t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57" indent="0" algn="ctr">
              <a:buNone/>
              <a:defRPr sz="1500"/>
            </a:lvl2pPr>
            <a:lvl3pPr marL="685715" indent="0" algn="ctr">
              <a:buNone/>
              <a:defRPr sz="1350"/>
            </a:lvl3pPr>
            <a:lvl4pPr marL="1028573" indent="0" algn="ctr">
              <a:buNone/>
              <a:defRPr sz="1200"/>
            </a:lvl4pPr>
            <a:lvl5pPr marL="1371430" indent="0" algn="ctr">
              <a:buNone/>
              <a:defRPr sz="1200"/>
            </a:lvl5pPr>
            <a:lvl6pPr marL="1714289" indent="0" algn="ctr">
              <a:buNone/>
              <a:defRPr sz="1200"/>
            </a:lvl6pPr>
            <a:lvl7pPr marL="2057144" indent="0" algn="ctr">
              <a:buNone/>
              <a:defRPr sz="1200"/>
            </a:lvl7pPr>
            <a:lvl8pPr marL="2400000" indent="0" algn="ctr">
              <a:buNone/>
              <a:defRPr sz="1200"/>
            </a:lvl8pPr>
            <a:lvl9pPr marL="274285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FB4074-0238-8EF7-CF2F-9FEEBD72BC7C}"/>
              </a:ext>
            </a:extLst>
          </p:cNvPr>
          <p:cNvSpPr/>
          <p:nvPr userDrawn="1"/>
        </p:nvSpPr>
        <p:spPr>
          <a:xfrm rot="16200000" flipH="1">
            <a:off x="3752990" y="183456"/>
            <a:ext cx="45719" cy="68580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E7602F-C660-D5C4-7658-4D474EF68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6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34C9D13-90BA-4578-BF7E-58BC67E0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78" y="983820"/>
            <a:ext cx="7220607" cy="2387600"/>
          </a:xfrm>
        </p:spPr>
        <p:txBody>
          <a:bodyPr anchor="b"/>
          <a:lstStyle>
            <a:lvl1pPr algn="l">
              <a:defRPr sz="45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0B2BEF0-C765-FA96-8F75-0C4C49773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841" y="3934345"/>
            <a:ext cx="7220607" cy="1831991"/>
          </a:xfrm>
          <a:noFill/>
        </p:spPr>
        <p:txBody>
          <a:bodyPr anchor="t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57" indent="0" algn="ctr">
              <a:buNone/>
              <a:defRPr sz="1500"/>
            </a:lvl2pPr>
            <a:lvl3pPr marL="685715" indent="0" algn="ctr">
              <a:buNone/>
              <a:defRPr sz="1350"/>
            </a:lvl3pPr>
            <a:lvl4pPr marL="1028573" indent="0" algn="ctr">
              <a:buNone/>
              <a:defRPr sz="1200"/>
            </a:lvl4pPr>
            <a:lvl5pPr marL="1371430" indent="0" algn="ctr">
              <a:buNone/>
              <a:defRPr sz="1200"/>
            </a:lvl5pPr>
            <a:lvl6pPr marL="1714289" indent="0" algn="ctr">
              <a:buNone/>
              <a:defRPr sz="1200"/>
            </a:lvl6pPr>
            <a:lvl7pPr marL="2057144" indent="0" algn="ctr">
              <a:buNone/>
              <a:defRPr sz="1200"/>
            </a:lvl7pPr>
            <a:lvl8pPr marL="2400000" indent="0" algn="ctr">
              <a:buNone/>
              <a:defRPr sz="1200"/>
            </a:lvl8pPr>
            <a:lvl9pPr marL="274285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FB4074-0238-8EF7-CF2F-9FEEBD72BC7C}"/>
              </a:ext>
            </a:extLst>
          </p:cNvPr>
          <p:cNvSpPr/>
          <p:nvPr userDrawn="1"/>
        </p:nvSpPr>
        <p:spPr>
          <a:xfrm rot="16200000" flipH="1">
            <a:off x="3752990" y="183456"/>
            <a:ext cx="45719" cy="685800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E7602F-C660-D5C4-7658-4D474EF68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>
  <p:cSld name="Section title and descripti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30" lvl="0" indent="-34284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265" lvl="1" indent="-317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396" lvl="2" indent="-317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529" lvl="3" indent="-317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658" lvl="4" indent="-317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2788" lvl="5" indent="-317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199920" lvl="6" indent="-317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052" lvl="7" indent="-317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187" lvl="8" indent="-317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A187FE-B312-1A68-2BBE-6739C108AD16}"/>
              </a:ext>
            </a:extLst>
          </p:cNvPr>
          <p:cNvSpPr/>
          <p:nvPr userDrawn="1"/>
        </p:nvSpPr>
        <p:spPr>
          <a:xfrm>
            <a:off x="4557097" y="75155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7950081-4C5D-46D2-A8AE-B631C5156F0A}"/>
              </a:ext>
            </a:extLst>
          </p:cNvPr>
          <p:cNvSpPr txBox="1">
            <a:spLocks/>
          </p:cNvSpPr>
          <p:nvPr userDrawn="1"/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sz="900"/>
              <a:t>&lt;#&gt;</a:t>
            </a:r>
            <a:endParaRPr lang="en-US" sz="900" dirty="0"/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8A9745AF-2BE3-16C2-EEEF-08FBE3A477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62476" y="6194239"/>
            <a:ext cx="440501" cy="587334"/>
          </a:xfrm>
          <a:prstGeom prst="rect">
            <a:avLst/>
          </a:prstGeom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2B77B17B-E061-3B18-8457-5C4E1A9874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30272" t="18224" r="30548" b="46924"/>
          <a:stretch/>
        </p:blipFill>
        <p:spPr>
          <a:xfrm>
            <a:off x="1948354" y="1229837"/>
            <a:ext cx="5181109" cy="460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31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od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019AF-3EA2-B747-955A-7DE8E62D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955" y="1825625"/>
            <a:ext cx="7886700" cy="40185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46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DC2F-A18D-FD4C-8983-3028CFC8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77" y="38003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77" y="1840533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9977" y="1840533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6A518D-3BD0-386C-D589-8D30E4C21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95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85" y="298175"/>
            <a:ext cx="6858001" cy="869674"/>
          </a:xfrm>
        </p:spPr>
        <p:txBody>
          <a:bodyPr>
            <a:normAutofit/>
          </a:bodyPr>
          <a:lstStyle>
            <a:lvl1pPr marL="0" indent="0"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94263" y="1600689"/>
            <a:ext cx="3886200" cy="45762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DDD0D-3BA3-8096-976A-4F091E9D5800}"/>
              </a:ext>
            </a:extLst>
          </p:cNvPr>
          <p:cNvSpPr/>
          <p:nvPr userDrawn="1"/>
        </p:nvSpPr>
        <p:spPr>
          <a:xfrm>
            <a:off x="3231466" y="1672499"/>
            <a:ext cx="43741" cy="443264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0E341E-C0C0-3C58-9611-D5C6618840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9484" y="1600683"/>
            <a:ext cx="2647535" cy="457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B9B1AB8-AD93-56D9-4A5A-F86D0906C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40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5F46F56-DD0B-75BE-93EF-FF4746B38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556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1D87-A765-668F-497D-A446937D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388DDB-9B0B-D9B6-DBF1-CC581E6D3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713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28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33AD4F3E-124A-758C-0BC2-539E64CB39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462" y="3863814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C51675A-8021-84BC-71FE-8AAE89BFD2D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90648" y="1419175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9627519-59C2-F8A0-BC71-8086E1FA8A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90648" y="3863814"/>
            <a:ext cx="4300538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511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4" y="1420828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BCF22E7-6869-9BA6-6CE9-027D4101A1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63700" y="1420827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B6FBF94-5BEA-76B3-AF4A-AFA466E4AC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09362" y="1420826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067D2D1-CF8C-9EE9-80A0-D3BB5F74EB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1464" y="3895139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2FFB8A32-5298-E83B-A5DF-67811417225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04701" y="3910091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422BF81B-B632-D4AC-4994-3ABED9BD0C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9359" y="3863814"/>
            <a:ext cx="2306204" cy="22764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6333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5"/>
            <a:ext cx="4300538" cy="477623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DED695E-A342-5E64-130F-7DA5CF9DD0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9101" y="1420815"/>
            <a:ext cx="4300538" cy="477623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63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7"/>
            <a:ext cx="4300538" cy="48209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1492CD-1E68-A5EE-866B-D2CBEACCD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11317" y="1395690"/>
            <a:ext cx="3985022" cy="4846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07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>
  <p:cSld name="Section title and descripti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30" lvl="0" indent="-34284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265" lvl="1" indent="-317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396" lvl="2" indent="-317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529" lvl="3" indent="-317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658" lvl="4" indent="-317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2788" lvl="5" indent="-317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199920" lvl="6" indent="-317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052" lvl="7" indent="-317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187" lvl="8" indent="-317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A187FE-B312-1A68-2BBE-6739C108AD16}"/>
              </a:ext>
            </a:extLst>
          </p:cNvPr>
          <p:cNvSpPr/>
          <p:nvPr userDrawn="1"/>
        </p:nvSpPr>
        <p:spPr>
          <a:xfrm>
            <a:off x="4557097" y="751551"/>
            <a:ext cx="43355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7950081-4C5D-46D2-A8AE-B631C5156F0A}"/>
              </a:ext>
            </a:extLst>
          </p:cNvPr>
          <p:cNvSpPr txBox="1">
            <a:spLocks/>
          </p:cNvSpPr>
          <p:nvPr userDrawn="1"/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sz="900"/>
              <a:t>&lt;#&gt;</a:t>
            </a:r>
            <a:endParaRPr lang="en-US" sz="900" dirty="0"/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8A9745AF-2BE3-16C2-EEEF-08FBE3A477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62476" y="6194239"/>
            <a:ext cx="440501" cy="587334"/>
          </a:xfrm>
          <a:prstGeom prst="rect">
            <a:avLst/>
          </a:prstGeom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2B77B17B-E061-3B18-8457-5C4E1A9874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30272" t="18224" r="30548" b="46924"/>
          <a:stretch/>
        </p:blipFill>
        <p:spPr>
          <a:xfrm>
            <a:off x="1948354" y="1229837"/>
            <a:ext cx="5181109" cy="460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512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ro Slide with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73F7A5-F703-7CBF-2FEE-A54207AB076A}"/>
              </a:ext>
            </a:extLst>
          </p:cNvPr>
          <p:cNvSpPr/>
          <p:nvPr userDrawn="1"/>
        </p:nvSpPr>
        <p:spPr>
          <a:xfrm>
            <a:off x="-106052" y="1"/>
            <a:ext cx="4404674" cy="69287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Just Enterprise logo - two horizontal red lines above and below white text reading 'Just Enterprise'. It is placed on a dark blue background.&#10;">
            <a:extLst>
              <a:ext uri="{FF2B5EF4-FFF2-40B4-BE49-F238E27FC236}">
                <a16:creationId xmlns:a16="http://schemas.microsoft.com/office/drawing/2014/main" id="{C9FED977-69A7-EE75-1099-47117D72E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36638" y="2392146"/>
            <a:ext cx="4665845" cy="2073709"/>
          </a:xfrm>
          <a:prstGeom prst="rect">
            <a:avLst/>
          </a:prstGeom>
        </p:spPr>
      </p:pic>
      <p:sp>
        <p:nvSpPr>
          <p:cNvPr id="6" name="Title 7">
            <a:extLst>
              <a:ext uri="{FF2B5EF4-FFF2-40B4-BE49-F238E27FC236}">
                <a16:creationId xmlns:a16="http://schemas.microsoft.com/office/drawing/2014/main" id="{DF6730EB-1FC5-4336-2D98-D623B7C8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5" y="585122"/>
            <a:ext cx="3385645" cy="3473432"/>
          </a:xfrm>
        </p:spPr>
        <p:txBody>
          <a:bodyPr bIns="252000" anchor="b" anchorCtr="0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5A4EA72F-F74F-99BC-EDAD-957B48EE51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26275" y="4208166"/>
            <a:ext cx="3385645" cy="2310774"/>
          </a:xfrm>
        </p:spPr>
        <p:txBody>
          <a:bodyPr tIns="252000" anchor="t" anchorCtr="0"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56786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84" y="374375"/>
            <a:ext cx="6858001" cy="869674"/>
          </a:xfrm>
        </p:spPr>
        <p:txBody>
          <a:bodyPr>
            <a:normAutofit/>
          </a:bodyPr>
          <a:lstStyle>
            <a:lvl1pPr marL="0" indent="0">
              <a:buNone/>
              <a:defRPr sz="3300" b="1"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94263" y="1600689"/>
            <a:ext cx="3886200" cy="45762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DDD0D-3BA3-8096-976A-4F091E9D5800}"/>
              </a:ext>
            </a:extLst>
          </p:cNvPr>
          <p:cNvSpPr/>
          <p:nvPr userDrawn="1"/>
        </p:nvSpPr>
        <p:spPr>
          <a:xfrm>
            <a:off x="3231465" y="1672499"/>
            <a:ext cx="43741" cy="4432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0E341E-C0C0-3C58-9611-D5C6618840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9483" y="1600683"/>
            <a:ext cx="2647535" cy="457628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633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DC2F-A18D-FD4C-8983-3028CFC8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77" y="380033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77" y="1840533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9977" y="1840533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F36ACC-E63F-C6E0-A5DF-0976191A1E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339" y="6348564"/>
            <a:ext cx="901910" cy="36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386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1D87-A765-668F-497D-A446937D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7FCBC3-23D7-93ED-D20D-ED3F835165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339" y="6348564"/>
            <a:ext cx="901910" cy="36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351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991E08-24A6-69A6-22DF-8B0E06950C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339" y="6348564"/>
            <a:ext cx="901910" cy="36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251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26"/>
            <a:ext cx="4300538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33AD4F3E-124A-758C-0BC2-539E64CB39C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462" y="3863812"/>
            <a:ext cx="4300538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C51675A-8021-84BC-71FE-8AAE89BFD2D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90648" y="1419173"/>
            <a:ext cx="4300538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9627519-59C2-F8A0-BC71-8086E1FA8A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90648" y="3863812"/>
            <a:ext cx="4300538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88129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4" y="1420826"/>
            <a:ext cx="2306204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BCF22E7-6869-9BA6-6CE9-027D4101A1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63700" y="1420825"/>
            <a:ext cx="2306204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EB6FBF94-5BEA-76B3-AF4A-AFA466E4AC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09362" y="1420824"/>
            <a:ext cx="2306204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067D2D1-CF8C-9EE9-80A0-D3BB5F74EB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1464" y="3895137"/>
            <a:ext cx="2306204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2FFB8A32-5298-E83B-A5DF-67811417225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04701" y="3910089"/>
            <a:ext cx="2306204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422BF81B-B632-D4AC-4994-3ABED9BD0C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09359" y="3863812"/>
            <a:ext cx="2306204" cy="227647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113814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5"/>
            <a:ext cx="4300538" cy="477623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DED695E-A342-5E64-130F-7DA5CF9DD0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9101" y="1420815"/>
            <a:ext cx="4300538" cy="4776235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185777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25D3555-D936-B65D-0752-7848D0E48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2" y="1420817"/>
            <a:ext cx="4300538" cy="4820961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1492CD-1E68-A5EE-866B-D2CBEACCD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11317" y="1395690"/>
            <a:ext cx="3985022" cy="48460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5959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73F7A5-F703-7CBF-2FEE-A54207AB076A}"/>
              </a:ext>
            </a:extLst>
          </p:cNvPr>
          <p:cNvSpPr/>
          <p:nvPr userDrawn="1"/>
        </p:nvSpPr>
        <p:spPr>
          <a:xfrm>
            <a:off x="1" y="3835400"/>
            <a:ext cx="9144000" cy="3022600"/>
          </a:xfrm>
          <a:prstGeom prst="rect">
            <a:avLst/>
          </a:prstGeom>
          <a:solidFill>
            <a:schemeClr val="dk1">
              <a:alpha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603221"/>
            <a:ext cx="8040419" cy="3022600"/>
          </a:xfrm>
        </p:spPr>
        <p:txBody>
          <a:bodyPr>
            <a:normAutofit/>
          </a:bodyPr>
          <a:lstStyle>
            <a:lvl1pPr algn="ctr">
              <a:defRPr sz="27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pic>
        <p:nvPicPr>
          <p:cNvPr id="13" name="Picture 12" descr="Just Enterprise logo - two horizontal red lines above and below white text reading 'Just Enterprise'. It is placed on a dark blue background.&#10;">
            <a:extLst>
              <a:ext uri="{FF2B5EF4-FFF2-40B4-BE49-F238E27FC236}">
                <a16:creationId xmlns:a16="http://schemas.microsoft.com/office/drawing/2014/main" id="{C9FED977-69A7-EE75-1099-47117D72E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9980" y="3892522"/>
            <a:ext cx="4643457" cy="2063759"/>
          </a:xfrm>
          <a:prstGeom prst="rect">
            <a:avLst/>
          </a:prstGeom>
        </p:spPr>
      </p:pic>
      <p:sp>
        <p:nvSpPr>
          <p:cNvPr id="6" name="Title 7">
            <a:extLst>
              <a:ext uri="{FF2B5EF4-FFF2-40B4-BE49-F238E27FC236}">
                <a16:creationId xmlns:a16="http://schemas.microsoft.com/office/drawing/2014/main" id="{7D9E33E9-0D5A-DF54-11DD-7F83AFAAFD08}"/>
              </a:ext>
            </a:extLst>
          </p:cNvPr>
          <p:cNvSpPr txBox="1">
            <a:spLocks/>
          </p:cNvSpPr>
          <p:nvPr userDrawn="1"/>
        </p:nvSpPr>
        <p:spPr>
          <a:xfrm>
            <a:off x="1924709" y="5346701"/>
            <a:ext cx="5334001" cy="151767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3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2400">
                <a:solidFill>
                  <a:schemeClr val="bg1"/>
                </a:solidFill>
                <a:latin typeface="+mn-lt"/>
              </a:rPr>
              <a:t>www.justenterprise.org</a:t>
            </a:r>
          </a:p>
        </p:txBody>
      </p:sp>
    </p:spTree>
    <p:extLst>
      <p:ext uri="{BB962C8B-B14F-4D97-AF65-F5344CB8AC3E}">
        <p14:creationId xmlns:p14="http://schemas.microsoft.com/office/powerpoint/2010/main" val="306224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od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1DB-7E8D-BF44-8EA3-528121D4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530775"/>
            <a:ext cx="7886700" cy="69220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019AF-3EA2-B747-955A-7DE8E62D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955" y="1825625"/>
            <a:ext cx="7886700" cy="40185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68841D-F4EB-E312-A391-AE635E7D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836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F0E2-C1AF-354D-AAF4-43FF08AE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75EB2-31D0-4F4B-ACF0-3294A358F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F336E-82F7-6448-86B2-E8A9C930C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6E368-39A4-FB41-BBBD-97096B54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9388-9E4B-C742-8E68-57C41A65B756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A6000-FA11-0E41-B34D-871B4C16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BA813-E085-454D-A3FD-E2E6E20B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BD0E-87ED-9547-B3EB-6354A6884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993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57700" y="6273800"/>
            <a:ext cx="14478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48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57700" y="6273800"/>
            <a:ext cx="1447800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42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1540" y="1484784"/>
            <a:ext cx="8280920" cy="41764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431540" y="476672"/>
            <a:ext cx="8280920" cy="64807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/>
              <a:t>Page Title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4682"/>
            <a:ext cx="9144000" cy="101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80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C49D42C5-32B2-582F-7E66-0C64248F36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t="18224" b="46924"/>
          <a:stretch/>
        </p:blipFill>
        <p:spPr>
          <a:xfrm>
            <a:off x="-386939" y="1124608"/>
            <a:ext cx="9917877" cy="46087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2EB9F8-717B-1352-03EC-4B749A8D7D61}"/>
              </a:ext>
            </a:extLst>
          </p:cNvPr>
          <p:cNvSpPr/>
          <p:nvPr userDrawn="1"/>
        </p:nvSpPr>
        <p:spPr>
          <a:xfrm>
            <a:off x="5013441" y="603222"/>
            <a:ext cx="43356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499138-6797-ABAE-284F-DCFCCC53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5" y="603222"/>
            <a:ext cx="3385645" cy="5140682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F92C6C7-3CFD-05A2-1B04-C2393A733F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196" y="303794"/>
            <a:ext cx="4304655" cy="57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778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143" lvl="0" indent="-34285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288" lvl="1" indent="-3174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430" lvl="2" indent="-3174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574" lvl="3" indent="-3174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715" lvl="4" indent="-3174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2858" lvl="5" indent="-3174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001" lvl="6" indent="-31746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144" lvl="7" indent="-31746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289" lvl="8" indent="-31746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3DF0E37B-5D16-66AB-A304-382CACB0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t="18224" b="46924"/>
          <a:stretch/>
        </p:blipFill>
        <p:spPr>
          <a:xfrm>
            <a:off x="-386939" y="1124608"/>
            <a:ext cx="9917877" cy="46087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BA187FE-B312-1A68-2BBE-6739C108AD16}"/>
              </a:ext>
            </a:extLst>
          </p:cNvPr>
          <p:cNvSpPr/>
          <p:nvPr userDrawn="1"/>
        </p:nvSpPr>
        <p:spPr>
          <a:xfrm>
            <a:off x="4557096" y="751552"/>
            <a:ext cx="43356" cy="514068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7950081-4C5D-46D2-A8AE-B631C5156F0A}"/>
              </a:ext>
            </a:extLst>
          </p:cNvPr>
          <p:cNvSpPr txBox="1">
            <a:spLocks/>
          </p:cNvSpPr>
          <p:nvPr userDrawn="1"/>
        </p:nvSpPr>
        <p:spPr>
          <a:xfrm>
            <a:off x="271956" y="6547168"/>
            <a:ext cx="1012848" cy="31084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sz="900"/>
              <a:t>&lt;#&gt;</a:t>
            </a:r>
            <a:endParaRPr lang="en-US" sz="900" dirty="0"/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8A9745AF-2BE3-16C2-EEEF-08FBE3A477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62475" y="6194240"/>
            <a:ext cx="440502" cy="58733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5E47C44-1963-5302-3FF9-09D65F199882}"/>
              </a:ext>
            </a:extLst>
          </p:cNvPr>
          <p:cNvSpPr/>
          <p:nvPr userDrawn="1"/>
        </p:nvSpPr>
        <p:spPr>
          <a:xfrm rot="16200000" flipH="1">
            <a:off x="621834" y="6084063"/>
            <a:ext cx="113231" cy="81298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D72CD5-370E-4C97-0D2B-7B7B82F0BD96}"/>
              </a:ext>
            </a:extLst>
          </p:cNvPr>
          <p:cNvSpPr/>
          <p:nvPr userDrawn="1"/>
        </p:nvSpPr>
        <p:spPr>
          <a:xfrm rot="16200000" flipH="1">
            <a:off x="1434818" y="6084061"/>
            <a:ext cx="113231" cy="8129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577413-514D-FF14-0E70-D785E1C22D01}"/>
              </a:ext>
            </a:extLst>
          </p:cNvPr>
          <p:cNvSpPr/>
          <p:nvPr userDrawn="1"/>
        </p:nvSpPr>
        <p:spPr>
          <a:xfrm rot="16200000" flipH="1">
            <a:off x="2258689" y="6084061"/>
            <a:ext cx="113231" cy="8129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8EB957-3C52-CEAE-ED4F-4939254B02E8}"/>
              </a:ext>
            </a:extLst>
          </p:cNvPr>
          <p:cNvSpPr/>
          <p:nvPr userDrawn="1"/>
        </p:nvSpPr>
        <p:spPr>
          <a:xfrm rot="16200000" flipH="1">
            <a:off x="3082562" y="6084061"/>
            <a:ext cx="113231" cy="8129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9C99DC-DDC4-F57B-BFD8-9E9BD991B209}"/>
              </a:ext>
            </a:extLst>
          </p:cNvPr>
          <p:cNvSpPr/>
          <p:nvPr userDrawn="1"/>
        </p:nvSpPr>
        <p:spPr>
          <a:xfrm rot="16200000" flipH="1">
            <a:off x="3905539" y="6084061"/>
            <a:ext cx="113231" cy="81298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FC321E-A7F2-C67E-133E-6EBED5B866F6}"/>
              </a:ext>
            </a:extLst>
          </p:cNvPr>
          <p:cNvSpPr/>
          <p:nvPr userDrawn="1"/>
        </p:nvSpPr>
        <p:spPr>
          <a:xfrm rot="16200000" flipH="1">
            <a:off x="4718741" y="6084061"/>
            <a:ext cx="113230" cy="81298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187740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Intro Slide with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73F7A5-F703-7CBF-2FEE-A54207AB076A}"/>
              </a:ext>
            </a:extLst>
          </p:cNvPr>
          <p:cNvSpPr/>
          <p:nvPr userDrawn="1"/>
        </p:nvSpPr>
        <p:spPr>
          <a:xfrm>
            <a:off x="-106052" y="1"/>
            <a:ext cx="4404674" cy="69287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Just Enterprise logo - two horizontal red lines above and below white text reading 'Just Enterprise'. It is placed on a dark blue background.&#10;">
            <a:extLst>
              <a:ext uri="{FF2B5EF4-FFF2-40B4-BE49-F238E27FC236}">
                <a16:creationId xmlns:a16="http://schemas.microsoft.com/office/drawing/2014/main" id="{C9FED977-69A7-EE75-1099-47117D72E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36638" y="2392146"/>
            <a:ext cx="4665845" cy="2073709"/>
          </a:xfrm>
          <a:prstGeom prst="rect">
            <a:avLst/>
          </a:prstGeom>
        </p:spPr>
      </p:pic>
      <p:sp>
        <p:nvSpPr>
          <p:cNvPr id="6" name="Title 7">
            <a:extLst>
              <a:ext uri="{FF2B5EF4-FFF2-40B4-BE49-F238E27FC236}">
                <a16:creationId xmlns:a16="http://schemas.microsoft.com/office/drawing/2014/main" id="{DF6730EB-1FC5-4336-2D98-D623B7C8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275" y="585122"/>
            <a:ext cx="3385645" cy="3473432"/>
          </a:xfrm>
        </p:spPr>
        <p:txBody>
          <a:bodyPr bIns="252000" anchor="b" anchorCtr="0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5A4EA72F-F74F-99BC-EDAD-957B48EE51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26275" y="4208166"/>
            <a:ext cx="3385645" cy="2310774"/>
          </a:xfrm>
        </p:spPr>
        <p:txBody>
          <a:bodyPr tIns="252000" anchor="t" anchorCtr="0"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22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DC2F-A18D-FD4C-8983-3028CFC8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477" y="380033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77" y="1840533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9977" y="1840533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6A518D-3BD0-386C-D589-8D30E4C21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8EE6-2D48-8447-A9A9-EF787180F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485" y="298175"/>
            <a:ext cx="6858001" cy="869674"/>
          </a:xfrm>
        </p:spPr>
        <p:txBody>
          <a:bodyPr>
            <a:normAutofit/>
          </a:bodyPr>
          <a:lstStyle>
            <a:lvl1pPr marL="0" indent="0"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E992B-D2D0-F543-89C0-0690A3C37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94263" y="1600689"/>
            <a:ext cx="3886200" cy="45762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DDD0D-3BA3-8096-976A-4F091E9D5800}"/>
              </a:ext>
            </a:extLst>
          </p:cNvPr>
          <p:cNvSpPr/>
          <p:nvPr userDrawn="1"/>
        </p:nvSpPr>
        <p:spPr>
          <a:xfrm>
            <a:off x="3231466" y="1672499"/>
            <a:ext cx="43741" cy="443264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0E341E-C0C0-3C58-9611-D5C6618840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9484" y="1600683"/>
            <a:ext cx="2647535" cy="457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B9B1AB8-AD93-56D9-4A5A-F86D0906C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6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5F46F56-DD0B-75BE-93EF-FF4746B38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9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1D87-A765-668F-497D-A446937D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388DDB-9B0B-D9B6-DBF1-CC581E6D34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5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85D9D-1633-FF42-98E0-E62CFDDA7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3700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9132-D93D-AB42-BFD5-CA2293A5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55" y="183059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9FE0-3639-EB41-9A4A-E56BED94B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D2C47C-1E81-B1B9-A569-77DBCCA3DF28}"/>
              </a:ext>
            </a:extLst>
          </p:cNvPr>
          <p:cNvSpPr/>
          <p:nvPr userDrawn="1"/>
        </p:nvSpPr>
        <p:spPr>
          <a:xfrm rot="16200000" flipH="1">
            <a:off x="461442" y="6244457"/>
            <a:ext cx="109752" cy="4887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42477D-69DC-93C1-0A96-8E57A1D69B84}"/>
              </a:ext>
            </a:extLst>
          </p:cNvPr>
          <p:cNvSpPr/>
          <p:nvPr userDrawn="1"/>
        </p:nvSpPr>
        <p:spPr>
          <a:xfrm rot="16200000" flipH="1">
            <a:off x="946858" y="6243132"/>
            <a:ext cx="112408" cy="48872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A8676-B79B-0BF2-219B-DFF31608C90B}"/>
              </a:ext>
            </a:extLst>
          </p:cNvPr>
          <p:cNvSpPr/>
          <p:nvPr userDrawn="1"/>
        </p:nvSpPr>
        <p:spPr>
          <a:xfrm rot="16200000" flipH="1">
            <a:off x="1435580" y="6243129"/>
            <a:ext cx="112408" cy="48872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D98199-5A2F-1515-565B-4B6A13D5E968}"/>
              </a:ext>
            </a:extLst>
          </p:cNvPr>
          <p:cNvSpPr/>
          <p:nvPr userDrawn="1"/>
        </p:nvSpPr>
        <p:spPr>
          <a:xfrm rot="16200000" flipH="1">
            <a:off x="1917997" y="6242717"/>
            <a:ext cx="113231" cy="48872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A2EB7C-0CB7-538B-197F-9428F00631AE}"/>
              </a:ext>
            </a:extLst>
          </p:cNvPr>
          <p:cNvSpPr/>
          <p:nvPr userDrawn="1"/>
        </p:nvSpPr>
        <p:spPr>
          <a:xfrm rot="16200000" flipH="1">
            <a:off x="2412613" y="6242717"/>
            <a:ext cx="113231" cy="48872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09130E-69F3-506A-11E9-67E0553CA1E9}"/>
              </a:ext>
            </a:extLst>
          </p:cNvPr>
          <p:cNvSpPr/>
          <p:nvPr userDrawn="1"/>
        </p:nvSpPr>
        <p:spPr>
          <a:xfrm rot="16200000" flipH="1">
            <a:off x="2901335" y="6242717"/>
            <a:ext cx="113230" cy="48872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45F3DE86-9CFA-EACD-A17C-F095244D04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5000"/>
          </a:blip>
          <a:srcRect t="18224" b="46924"/>
          <a:stretch/>
        </p:blipFill>
        <p:spPr>
          <a:xfrm>
            <a:off x="-2039918" y="1215094"/>
            <a:ext cx="13223835" cy="4608786"/>
          </a:xfrm>
          <a:prstGeom prst="rect">
            <a:avLst/>
          </a:prstGeom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9BE49C08-3919-60E1-5086-CB5CE6F5DA1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32093" y="6196888"/>
            <a:ext cx="587335" cy="58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9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8" r:id="rId2"/>
    <p:sldLayoutId id="2147483723" r:id="rId3"/>
    <p:sldLayoutId id="2147483753" r:id="rId4"/>
    <p:sldLayoutId id="2147483724" r:id="rId5"/>
    <p:sldLayoutId id="2147483681" r:id="rId6"/>
    <p:sldLayoutId id="2147483739" r:id="rId7"/>
    <p:sldLayoutId id="2147483684" r:id="rId8"/>
    <p:sldLayoutId id="2147483755" r:id="rId9"/>
    <p:sldLayoutId id="2147483756" r:id="rId10"/>
    <p:sldLayoutId id="2147483757" r:id="rId11"/>
    <p:sldLayoutId id="2147483759" r:id="rId12"/>
    <p:sldLayoutId id="2147483758" r:id="rId13"/>
  </p:sldLayoutIdLst>
  <p:txStyles>
    <p:titleStyle>
      <a:lvl1pPr algn="l" defTabSz="685715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1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9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0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57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5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3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0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89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7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5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3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4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7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278FC677-6D36-6C6E-D4E6-BF55A56DC4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5000"/>
          </a:blip>
          <a:srcRect t="18224" b="46924"/>
          <a:stretch/>
        </p:blipFill>
        <p:spPr>
          <a:xfrm>
            <a:off x="-386938" y="1124607"/>
            <a:ext cx="9917876" cy="4608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85D9D-1633-FF42-98E0-E62CFDDA7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3700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9132-D93D-AB42-BFD5-CA2293A5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55" y="183059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9FE0-3639-EB41-9A4A-E56BED94B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68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D2C47C-1E81-B1B9-A569-77DBCCA3DF28}"/>
              </a:ext>
            </a:extLst>
          </p:cNvPr>
          <p:cNvSpPr/>
          <p:nvPr userDrawn="1"/>
        </p:nvSpPr>
        <p:spPr>
          <a:xfrm rot="16200000" flipH="1">
            <a:off x="621833" y="6084062"/>
            <a:ext cx="113231" cy="81298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42477D-69DC-93C1-0A96-8E57A1D69B84}"/>
              </a:ext>
            </a:extLst>
          </p:cNvPr>
          <p:cNvSpPr/>
          <p:nvPr userDrawn="1"/>
        </p:nvSpPr>
        <p:spPr>
          <a:xfrm rot="16200000" flipH="1">
            <a:off x="1434817" y="6084061"/>
            <a:ext cx="113231" cy="8129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A8676-B79B-0BF2-219B-DFF31608C90B}"/>
              </a:ext>
            </a:extLst>
          </p:cNvPr>
          <p:cNvSpPr/>
          <p:nvPr userDrawn="1"/>
        </p:nvSpPr>
        <p:spPr>
          <a:xfrm rot="16200000" flipH="1">
            <a:off x="2258689" y="6084061"/>
            <a:ext cx="113231" cy="8129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D98199-5A2F-1515-565B-4B6A13D5E968}"/>
              </a:ext>
            </a:extLst>
          </p:cNvPr>
          <p:cNvSpPr/>
          <p:nvPr userDrawn="1"/>
        </p:nvSpPr>
        <p:spPr>
          <a:xfrm rot="16200000" flipH="1">
            <a:off x="3082561" y="6084061"/>
            <a:ext cx="113231" cy="8129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A2EB7C-0CB7-538B-197F-9428F00631AE}"/>
              </a:ext>
            </a:extLst>
          </p:cNvPr>
          <p:cNvSpPr/>
          <p:nvPr userDrawn="1"/>
        </p:nvSpPr>
        <p:spPr>
          <a:xfrm rot="16200000" flipH="1">
            <a:off x="3905539" y="6084061"/>
            <a:ext cx="113231" cy="81298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09130E-69F3-506A-11E9-67E0553CA1E9}"/>
              </a:ext>
            </a:extLst>
          </p:cNvPr>
          <p:cNvSpPr/>
          <p:nvPr userDrawn="1"/>
        </p:nvSpPr>
        <p:spPr>
          <a:xfrm rot="16200000" flipH="1">
            <a:off x="4718741" y="6084061"/>
            <a:ext cx="113230" cy="81298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4F634335-27EE-9FB9-5585-8624B05F99D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562475" y="6194239"/>
            <a:ext cx="440501" cy="58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4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85D9D-1633-FF42-98E0-E62CFDDA7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3700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9132-D93D-AB42-BFD5-CA2293A5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55" y="183059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9FE0-3639-EB41-9A4A-E56BED94B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955" y="6547170"/>
            <a:ext cx="1012848" cy="310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&lt;#&gt;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D2C47C-1E81-B1B9-A569-77DBCCA3DF28}"/>
              </a:ext>
            </a:extLst>
          </p:cNvPr>
          <p:cNvSpPr/>
          <p:nvPr userDrawn="1"/>
        </p:nvSpPr>
        <p:spPr>
          <a:xfrm rot="16200000" flipH="1">
            <a:off x="461442" y="6244457"/>
            <a:ext cx="109752" cy="4887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42477D-69DC-93C1-0A96-8E57A1D69B84}"/>
              </a:ext>
            </a:extLst>
          </p:cNvPr>
          <p:cNvSpPr/>
          <p:nvPr userDrawn="1"/>
        </p:nvSpPr>
        <p:spPr>
          <a:xfrm rot="16200000" flipH="1">
            <a:off x="946858" y="6243132"/>
            <a:ext cx="112408" cy="48872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A8676-B79B-0BF2-219B-DFF31608C90B}"/>
              </a:ext>
            </a:extLst>
          </p:cNvPr>
          <p:cNvSpPr/>
          <p:nvPr userDrawn="1"/>
        </p:nvSpPr>
        <p:spPr>
          <a:xfrm rot="16200000" flipH="1">
            <a:off x="1435580" y="6243129"/>
            <a:ext cx="112408" cy="48872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D98199-5A2F-1515-565B-4B6A13D5E968}"/>
              </a:ext>
            </a:extLst>
          </p:cNvPr>
          <p:cNvSpPr/>
          <p:nvPr userDrawn="1"/>
        </p:nvSpPr>
        <p:spPr>
          <a:xfrm rot="16200000" flipH="1">
            <a:off x="1917997" y="6242717"/>
            <a:ext cx="113231" cy="48872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A2EB7C-0CB7-538B-197F-9428F00631AE}"/>
              </a:ext>
            </a:extLst>
          </p:cNvPr>
          <p:cNvSpPr/>
          <p:nvPr userDrawn="1"/>
        </p:nvSpPr>
        <p:spPr>
          <a:xfrm rot="16200000" flipH="1">
            <a:off x="2412613" y="6242717"/>
            <a:ext cx="113231" cy="48872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09130E-69F3-506A-11E9-67E0553CA1E9}"/>
              </a:ext>
            </a:extLst>
          </p:cNvPr>
          <p:cNvSpPr/>
          <p:nvPr userDrawn="1"/>
        </p:nvSpPr>
        <p:spPr>
          <a:xfrm rot="16200000" flipH="1">
            <a:off x="2901335" y="6242717"/>
            <a:ext cx="113230" cy="48872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45F3DE86-9CFA-EACD-A17C-F095244D04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5000"/>
          </a:blip>
          <a:srcRect t="18224" b="46924"/>
          <a:stretch/>
        </p:blipFill>
        <p:spPr>
          <a:xfrm>
            <a:off x="-2039918" y="1215094"/>
            <a:ext cx="13223835" cy="4608786"/>
          </a:xfrm>
          <a:prstGeom prst="rect">
            <a:avLst/>
          </a:prstGeom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9BE49C08-3919-60E1-5086-CB5CE6F5DA1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32093" y="6196888"/>
            <a:ext cx="587335" cy="58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l" defTabSz="685715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1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89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0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57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5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3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0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89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7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5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3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4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7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85D9D-1633-FF42-98E0-E62CFDDA7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55" y="3700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9132-D93D-AB42-BFD5-CA2293A5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55" y="183059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5C14A3-F327-FFA6-57D9-875CC1B7259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339" y="6348564"/>
            <a:ext cx="901910" cy="36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7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807" r:id="rId11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43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9127D3-5FA1-4DCC-9CCC-D2DEEDFC30D6}"/>
              </a:ext>
            </a:extLst>
          </p:cNvPr>
          <p:cNvSpPr/>
          <p:nvPr/>
        </p:nvSpPr>
        <p:spPr>
          <a:xfrm>
            <a:off x="0" y="4762500"/>
            <a:ext cx="9144000" cy="1238250"/>
          </a:xfrm>
          <a:prstGeom prst="rect">
            <a:avLst/>
          </a:prstGeom>
          <a:solidFill>
            <a:srgbClr val="202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B6BA14-5864-48D8-9067-93E71D760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22" y="1409700"/>
            <a:ext cx="7431076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4A405C-C007-43C6-A432-8B3034699C27}"/>
              </a:ext>
            </a:extLst>
          </p:cNvPr>
          <p:cNvSpPr txBox="1"/>
          <p:nvPr/>
        </p:nvSpPr>
        <p:spPr>
          <a:xfrm>
            <a:off x="0" y="496441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cap="small" dirty="0">
                <a:solidFill>
                  <a:schemeClr val="bg1"/>
                </a:solidFill>
              </a:rPr>
              <a:t>www.justenterprise.org</a:t>
            </a:r>
          </a:p>
        </p:txBody>
      </p:sp>
    </p:spTree>
    <p:extLst>
      <p:ext uri="{BB962C8B-B14F-4D97-AF65-F5344CB8AC3E}">
        <p14:creationId xmlns:p14="http://schemas.microsoft.com/office/powerpoint/2010/main" val="392336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C04288-F9B4-5AB2-2B42-010322077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0" y="573695"/>
            <a:ext cx="4907003" cy="2310774"/>
          </a:xfrm>
        </p:spPr>
        <p:txBody>
          <a:bodyPr>
            <a:no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Community of Practice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March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rgbClr val="20295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Welcome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EDI – </a:t>
            </a:r>
            <a:r>
              <a:rPr lang="en-GB" sz="2400" dirty="0">
                <a:solidFill>
                  <a:srgbClr val="202950"/>
                </a:solidFill>
                <a:latin typeface="+mj-lt"/>
              </a:rPr>
              <a:t>Working with Neurodiverse clients (</a:t>
            </a:r>
            <a:r>
              <a:rPr lang="en-GB" sz="2400">
                <a:solidFill>
                  <a:srgbClr val="202950"/>
                </a:solidFill>
                <a:latin typeface="+mj-lt"/>
              </a:rPr>
              <a:t>Charlotte Holder)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rgbClr val="20295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Business Advisers Survey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202950"/>
                </a:solidFill>
                <a:latin typeface="+mj-lt"/>
              </a:rPr>
              <a:t>Onward referrals process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26</a:t>
            </a:r>
            <a:r>
              <a:rPr kumimoji="0" lang="en-GB" sz="2400" i="0" u="none" strike="noStrike" kern="1200" cap="none" spc="0" normalizeH="0" baseline="3000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April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AOB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54FEC87-005D-8FBB-E0FD-F9D746459598}"/>
              </a:ext>
            </a:extLst>
          </p:cNvPr>
          <p:cNvCxnSpPr/>
          <p:nvPr/>
        </p:nvCxnSpPr>
        <p:spPr>
          <a:xfrm>
            <a:off x="5208361" y="6450360"/>
            <a:ext cx="31635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30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C04288-F9B4-5AB2-2B42-010322077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0" y="1413479"/>
            <a:ext cx="4571999" cy="2310774"/>
          </a:xfrm>
        </p:spPr>
        <p:txBody>
          <a:bodyPr>
            <a:no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Business Advise</a:t>
            </a:r>
            <a:r>
              <a:rPr lang="en-GB" sz="2400" b="1" dirty="0" err="1">
                <a:solidFill>
                  <a:srgbClr val="202950"/>
                </a:solidFill>
                <a:latin typeface="+mj-lt"/>
              </a:rPr>
              <a:t>rs’</a:t>
            </a:r>
            <a:r>
              <a:rPr lang="en-GB" sz="2400" b="1" dirty="0">
                <a:solidFill>
                  <a:srgbClr val="202950"/>
                </a:solidFill>
                <a:latin typeface="+mj-lt"/>
              </a:rPr>
              <a:t> Survey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0295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400" dirty="0">
                <a:solidFill>
                  <a:srgbClr val="202950"/>
                </a:solidFill>
                <a:latin typeface="+mj-lt"/>
              </a:rPr>
              <a:t>Victoria &amp;  Karen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0295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54FEC87-005D-8FBB-E0FD-F9D746459598}"/>
              </a:ext>
            </a:extLst>
          </p:cNvPr>
          <p:cNvCxnSpPr/>
          <p:nvPr/>
        </p:nvCxnSpPr>
        <p:spPr>
          <a:xfrm>
            <a:off x="5208361" y="6450360"/>
            <a:ext cx="31635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88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2D68D048-E1E2-85FD-3431-6A1CD316C87A}"/>
              </a:ext>
            </a:extLst>
          </p:cNvPr>
          <p:cNvSpPr txBox="1">
            <a:spLocks/>
          </p:cNvSpPr>
          <p:nvPr/>
        </p:nvSpPr>
        <p:spPr>
          <a:xfrm>
            <a:off x="365262" y="343553"/>
            <a:ext cx="6858001" cy="869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l" defTabSz="685732" fontAlgn="auto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GB" sz="2800" b="1" dirty="0">
                <a:ea typeface="+mn-ea"/>
                <a:cs typeface="+mn-cs"/>
              </a:rPr>
              <a:t>Onward Referrals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DFEAEB-AA06-91A9-9EB4-FCFC502B2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7" y="2453910"/>
            <a:ext cx="1839396" cy="5564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FBAD7F-18B9-50F1-8D2F-3B56C2766342}"/>
              </a:ext>
            </a:extLst>
          </p:cNvPr>
          <p:cNvSpPr txBox="1"/>
          <p:nvPr/>
        </p:nvSpPr>
        <p:spPr>
          <a:xfrm>
            <a:off x="3712070" y="1671499"/>
            <a:ext cx="49692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Formalise the assignment close off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Review closed off assignments at monthly 1-2-1s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Adding </a:t>
            </a:r>
            <a:r>
              <a:rPr lang="en-GB" sz="2400" dirty="0" err="1"/>
              <a:t>Zoho</a:t>
            </a:r>
            <a:r>
              <a:rPr lang="en-GB" sz="2400" dirty="0"/>
              <a:t> fields capture if a client can be referred and if so to where – Emma can help.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Emma will be emailing everyone will a list of open assignments to be reviewed for </a:t>
            </a:r>
            <a:r>
              <a:rPr lang="en-GB" sz="2400" dirty="0" err="1"/>
              <a:t>poss</a:t>
            </a:r>
            <a:r>
              <a:rPr lang="en-GB" sz="2400" dirty="0"/>
              <a:t> closure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66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2D68D048-E1E2-85FD-3431-6A1CD316C87A}"/>
              </a:ext>
            </a:extLst>
          </p:cNvPr>
          <p:cNvSpPr txBox="1">
            <a:spLocks/>
          </p:cNvSpPr>
          <p:nvPr/>
        </p:nvSpPr>
        <p:spPr>
          <a:xfrm>
            <a:off x="365262" y="343553"/>
            <a:ext cx="6858001" cy="869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l" defTabSz="685732" fontAlgn="auto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GB" sz="2800" b="1" dirty="0">
                <a:ea typeface="+mn-ea"/>
                <a:cs typeface="+mn-cs"/>
              </a:rPr>
              <a:t>Onward Referrals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DFEAEB-AA06-91A9-9EB4-FCFC502B2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7" y="2453910"/>
            <a:ext cx="1839396" cy="5564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FBAD7F-18B9-50F1-8D2F-3B56C2766342}"/>
              </a:ext>
            </a:extLst>
          </p:cNvPr>
          <p:cNvSpPr txBox="1"/>
          <p:nvPr/>
        </p:nvSpPr>
        <p:spPr>
          <a:xfrm>
            <a:off x="3712070" y="1671499"/>
            <a:ext cx="49692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Working on infographics and data to put on website and share via social media &amp; newsletter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1007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2D68D048-E1E2-85FD-3431-6A1CD316C87A}"/>
              </a:ext>
            </a:extLst>
          </p:cNvPr>
          <p:cNvSpPr txBox="1">
            <a:spLocks/>
          </p:cNvSpPr>
          <p:nvPr/>
        </p:nvSpPr>
        <p:spPr>
          <a:xfrm>
            <a:off x="365262" y="343553"/>
            <a:ext cx="6858001" cy="869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l" defTabSz="685732" fontAlgn="auto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TSI &amp; SEN</a:t>
            </a:r>
            <a:r>
              <a:rPr lang="en-GB" sz="2800" b="1" kern="1200" dirty="0">
                <a:latin typeface="+mj-lt"/>
                <a:ea typeface="+mn-ea"/>
                <a:cs typeface="+mn-cs"/>
              </a:rPr>
              <a:t>s Event 26</a:t>
            </a:r>
            <a:r>
              <a:rPr lang="en-GB" sz="2800" b="1" kern="1200" baseline="30000" dirty="0">
                <a:latin typeface="+mj-lt"/>
                <a:ea typeface="+mn-ea"/>
                <a:cs typeface="+mn-cs"/>
              </a:rPr>
              <a:t>th</a:t>
            </a:r>
            <a:r>
              <a:rPr lang="en-GB" sz="2800" b="1" kern="1200" dirty="0">
                <a:latin typeface="+mj-lt"/>
                <a:ea typeface="+mn-ea"/>
                <a:cs typeface="+mn-cs"/>
              </a:rPr>
              <a:t> April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DFEAEB-AA06-91A9-9EB4-FCFC502B2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47" y="2453910"/>
            <a:ext cx="1839396" cy="5564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FBAD7F-18B9-50F1-8D2F-3B56C2766342}"/>
              </a:ext>
            </a:extLst>
          </p:cNvPr>
          <p:cNvSpPr txBox="1"/>
          <p:nvPr/>
        </p:nvSpPr>
        <p:spPr>
          <a:xfrm>
            <a:off x="3568232" y="1620747"/>
            <a:ext cx="4969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National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Build relationships and increase understanding between JE and TSIs &amp; SENS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SES and Scottish Gov supporting the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Stirlingshire Voluntary Enterprises from 10.00 until around 2.00pm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Numbers -  around 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12 or 13 business advisers form across the programme</a:t>
            </a:r>
          </a:p>
        </p:txBody>
      </p:sp>
    </p:spTree>
    <p:extLst>
      <p:ext uri="{BB962C8B-B14F-4D97-AF65-F5344CB8AC3E}">
        <p14:creationId xmlns:p14="http://schemas.microsoft.com/office/powerpoint/2010/main" val="161529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C04288-F9B4-5AB2-2B42-0103220776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5016" y="407639"/>
            <a:ext cx="4571999" cy="2310774"/>
          </a:xfrm>
        </p:spPr>
        <p:txBody>
          <a:bodyPr>
            <a:no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400" b="1" dirty="0">
                <a:solidFill>
                  <a:srgbClr val="202950"/>
                </a:solidFill>
                <a:latin typeface="+mj-lt"/>
              </a:rPr>
              <a:t>Next Year’s Dates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solidFill>
                <a:srgbClr val="202950"/>
              </a:solidFill>
              <a:latin typeface="+mj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202950"/>
                </a:solidFill>
                <a:latin typeface="+mj-lt"/>
              </a:rPr>
              <a:t>23</a:t>
            </a:r>
            <a:r>
              <a:rPr lang="en-GB" sz="2400" baseline="30000" dirty="0">
                <a:solidFill>
                  <a:srgbClr val="202950"/>
                </a:solidFill>
                <a:latin typeface="+mj-lt"/>
              </a:rPr>
              <a:t>rd</a:t>
            </a:r>
            <a:r>
              <a:rPr lang="en-GB" sz="2400" dirty="0">
                <a:solidFill>
                  <a:srgbClr val="202950"/>
                </a:solidFill>
                <a:latin typeface="+mj-lt"/>
              </a:rPr>
              <a:t> May 2024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25</a:t>
            </a:r>
            <a:r>
              <a:rPr kumimoji="0" lang="en-GB" sz="2400" i="0" u="none" strike="noStrike" kern="1200" cap="none" spc="0" normalizeH="0" baseline="3000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July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202950"/>
                </a:solidFill>
                <a:latin typeface="+mj-lt"/>
              </a:rPr>
              <a:t>26</a:t>
            </a:r>
            <a:r>
              <a:rPr lang="en-GB" sz="2400" baseline="30000" dirty="0">
                <a:solidFill>
                  <a:srgbClr val="202950"/>
                </a:solidFill>
                <a:latin typeface="+mj-lt"/>
              </a:rPr>
              <a:t>th</a:t>
            </a:r>
            <a:r>
              <a:rPr lang="en-GB" sz="2400" dirty="0">
                <a:solidFill>
                  <a:srgbClr val="202950"/>
                </a:solidFill>
                <a:latin typeface="+mj-lt"/>
              </a:rPr>
              <a:t> Sept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</a:t>
            </a:r>
            <a:r>
              <a:rPr kumimoji="0" lang="en-GB" sz="2400" i="0" u="none" strike="noStrike" kern="1200" cap="none" spc="0" normalizeH="0" baseline="3000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Nov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202950"/>
                </a:solidFill>
                <a:latin typeface="+mj-lt"/>
              </a:rPr>
              <a:t>23</a:t>
            </a:r>
            <a:r>
              <a:rPr lang="en-GB" sz="2400" baseline="30000" dirty="0">
                <a:solidFill>
                  <a:srgbClr val="202950"/>
                </a:solidFill>
                <a:latin typeface="+mj-lt"/>
              </a:rPr>
              <a:t>rd</a:t>
            </a:r>
            <a:r>
              <a:rPr lang="en-GB" sz="2400" dirty="0">
                <a:solidFill>
                  <a:srgbClr val="202950"/>
                </a:solidFill>
                <a:latin typeface="+mj-lt"/>
              </a:rPr>
              <a:t> Jan 2025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</a:t>
            </a:r>
            <a:r>
              <a:rPr kumimoji="0" lang="en-GB" sz="2400" i="0" u="none" strike="noStrike" kern="1200" cap="none" spc="0" normalizeH="0" baseline="3000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srgbClr val="20295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March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rgbClr val="20295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400" dirty="0">
                <a:solidFill>
                  <a:srgbClr val="202950"/>
                </a:solidFill>
                <a:latin typeface="+mj-lt"/>
              </a:rPr>
              <a:t>All at 10.00  - 11.30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i="0" u="none" strike="noStrike" kern="1200" cap="none" spc="0" normalizeH="0" baseline="0" noProof="0" dirty="0">
              <a:ln>
                <a:noFill/>
              </a:ln>
              <a:solidFill>
                <a:srgbClr val="20295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0295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latin typeface="+mj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54FEC87-005D-8FBB-E0FD-F9D746459598}"/>
              </a:ext>
            </a:extLst>
          </p:cNvPr>
          <p:cNvCxnSpPr/>
          <p:nvPr/>
        </p:nvCxnSpPr>
        <p:spPr>
          <a:xfrm>
            <a:off x="5208361" y="6450360"/>
            <a:ext cx="31635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32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9127D3-5FA1-4DCC-9CCC-D2DEEDFC30D6}"/>
              </a:ext>
            </a:extLst>
          </p:cNvPr>
          <p:cNvSpPr/>
          <p:nvPr/>
        </p:nvSpPr>
        <p:spPr>
          <a:xfrm>
            <a:off x="0" y="4762500"/>
            <a:ext cx="9144000" cy="1238250"/>
          </a:xfrm>
          <a:prstGeom prst="rect">
            <a:avLst/>
          </a:prstGeom>
          <a:solidFill>
            <a:srgbClr val="202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B6BA14-5864-48D8-9067-93E71D760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09700"/>
            <a:ext cx="7431076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4A405C-C007-43C6-A432-8B3034699C27}"/>
              </a:ext>
            </a:extLst>
          </p:cNvPr>
          <p:cNvSpPr txBox="1"/>
          <p:nvPr/>
        </p:nvSpPr>
        <p:spPr>
          <a:xfrm>
            <a:off x="0" y="496441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cap="small" dirty="0">
                <a:solidFill>
                  <a:schemeClr val="bg1"/>
                </a:solidFill>
              </a:rPr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011033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4.1.3212"/>
  <p:tag name="SLIDO_PRESENTATION_ID" val="00000000-0000-0000-0000-000000000000"/>
  <p:tag name="SLIDO_EVENT_UUID" val="88d7c8b1-e6d5-496d-8b98-1ba8ec999201"/>
  <p:tag name="SLIDO_EVENT_SECTION_UUID" val="20c3d8a6-1bdc-4b37-afdd-2a0220e09735"/>
</p:tagLst>
</file>

<file path=ppt/theme/theme1.xml><?xml version="1.0" encoding="utf-8"?>
<a:theme xmlns:a="http://schemas.openxmlformats.org/drawingml/2006/main" name="Custom Design">
  <a:themeElements>
    <a:clrScheme name="CEIS Colours">
      <a:dk1>
        <a:sysClr val="windowText" lastClr="000000"/>
      </a:dk1>
      <a:lt1>
        <a:sysClr val="window" lastClr="FFFFFF"/>
      </a:lt1>
      <a:dk2>
        <a:srgbClr val="423C39"/>
      </a:dk2>
      <a:lt2>
        <a:srgbClr val="D8D8D8"/>
      </a:lt2>
      <a:accent1>
        <a:srgbClr val="F59C00"/>
      </a:accent1>
      <a:accent2>
        <a:srgbClr val="FFCE44"/>
      </a:accent2>
      <a:accent3>
        <a:srgbClr val="3FA535"/>
      </a:accent3>
      <a:accent4>
        <a:srgbClr val="3973B9"/>
      </a:accent4>
      <a:accent5>
        <a:srgbClr val="002E5F"/>
      </a:accent5>
      <a:accent6>
        <a:srgbClr val="EA5284"/>
      </a:accent6>
      <a:hlink>
        <a:srgbClr val="23AA95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U Update Meeting - CEIS - 7th Dec'22" id="{40F19B3C-00C1-4462-BA8B-0EA11EEEF1B4}" vid="{8A314424-2893-408E-8F94-A784E7DC8CFF}"/>
    </a:ext>
  </a:extLst>
</a:theme>
</file>

<file path=ppt/theme/theme2.xml><?xml version="1.0" encoding="utf-8"?>
<a:theme xmlns:a="http://schemas.openxmlformats.org/drawingml/2006/main" name="1_Custom Design">
  <a:themeElements>
    <a:clrScheme name="CEIS Colours">
      <a:dk1>
        <a:sysClr val="windowText" lastClr="000000"/>
      </a:dk1>
      <a:lt1>
        <a:sysClr val="window" lastClr="FFFFFF"/>
      </a:lt1>
      <a:dk2>
        <a:srgbClr val="423C39"/>
      </a:dk2>
      <a:lt2>
        <a:srgbClr val="D8D8D8"/>
      </a:lt2>
      <a:accent1>
        <a:srgbClr val="F59C00"/>
      </a:accent1>
      <a:accent2>
        <a:srgbClr val="FFCE44"/>
      </a:accent2>
      <a:accent3>
        <a:srgbClr val="3FA535"/>
      </a:accent3>
      <a:accent4>
        <a:srgbClr val="3973B9"/>
      </a:accent4>
      <a:accent5>
        <a:srgbClr val="002E5F"/>
      </a:accent5>
      <a:accent6>
        <a:srgbClr val="EA5284"/>
      </a:accent6>
      <a:hlink>
        <a:srgbClr val="23AA95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IS PowerPoint Template 2022" id="{33FD34B7-B8BC-4270-A790-1AE6A06D4387}" vid="{754A0CA9-3EC2-4A52-8B8F-8CAA252FA24B}"/>
    </a:ext>
  </a:extLst>
</a:theme>
</file>

<file path=ppt/theme/theme3.xml><?xml version="1.0" encoding="utf-8"?>
<a:theme xmlns:a="http://schemas.openxmlformats.org/drawingml/2006/main" name="2_Custom Design">
  <a:themeElements>
    <a:clrScheme name="CEIS Colours">
      <a:dk1>
        <a:sysClr val="windowText" lastClr="000000"/>
      </a:dk1>
      <a:lt1>
        <a:sysClr val="window" lastClr="FFFFFF"/>
      </a:lt1>
      <a:dk2>
        <a:srgbClr val="423C39"/>
      </a:dk2>
      <a:lt2>
        <a:srgbClr val="D8D8D8"/>
      </a:lt2>
      <a:accent1>
        <a:srgbClr val="F59C00"/>
      </a:accent1>
      <a:accent2>
        <a:srgbClr val="FFCE44"/>
      </a:accent2>
      <a:accent3>
        <a:srgbClr val="3FA535"/>
      </a:accent3>
      <a:accent4>
        <a:srgbClr val="3973B9"/>
      </a:accent4>
      <a:accent5>
        <a:srgbClr val="002E5F"/>
      </a:accent5>
      <a:accent6>
        <a:srgbClr val="EA5284"/>
      </a:accent6>
      <a:hlink>
        <a:srgbClr val="23AA95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IS PowerPoint Template 2022 - 4-3" id="{B8BF92F0-8CFB-47CC-AA29-789BAC569763}" vid="{B54DBB51-80A5-4EA3-B460-4BAA5A6C8BC6}"/>
    </a:ext>
  </a:extLst>
</a:theme>
</file>

<file path=ppt/theme/theme4.xml><?xml version="1.0" encoding="utf-8"?>
<a:theme xmlns:a="http://schemas.openxmlformats.org/drawingml/2006/main" name="3_Custom Design">
  <a:themeElements>
    <a:clrScheme name="Just Enterprise">
      <a:dk1>
        <a:srgbClr val="202950"/>
      </a:dk1>
      <a:lt1>
        <a:sysClr val="window" lastClr="FFFFFF"/>
      </a:lt1>
      <a:dk2>
        <a:srgbClr val="202950"/>
      </a:dk2>
      <a:lt2>
        <a:srgbClr val="F1EFEF"/>
      </a:lt2>
      <a:accent1>
        <a:srgbClr val="82CAC9"/>
      </a:accent1>
      <a:accent2>
        <a:srgbClr val="E6223F"/>
      </a:accent2>
      <a:accent3>
        <a:srgbClr val="202950"/>
      </a:accent3>
      <a:accent4>
        <a:srgbClr val="D1CECE"/>
      </a:accent4>
      <a:accent5>
        <a:srgbClr val="8D8887"/>
      </a:accent5>
      <a:accent6>
        <a:srgbClr val="F88A9A"/>
      </a:accent6>
      <a:hlink>
        <a:srgbClr val="82CAC9"/>
      </a:hlink>
      <a:folHlink>
        <a:srgbClr val="760D1C"/>
      </a:folHlink>
    </a:clrScheme>
    <a:fontScheme name="Just Enterpris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IS PowerPoint Template 2023" id="{5842EBDE-E38D-411F-A8AC-1E744782F778}" vid="{DD5C32BB-A051-4F42-BB97-E52DAC97A008}"/>
    </a:ext>
  </a:extLst>
</a:theme>
</file>

<file path=ppt/theme/theme5.xml><?xml version="1.0" encoding="utf-8"?>
<a:theme xmlns:a="http://schemas.openxmlformats.org/drawingml/2006/main" name="Office Theme">
  <a:themeElements>
    <a:clrScheme name="Just Enterprise">
      <a:dk1>
        <a:srgbClr val="202950"/>
      </a:dk1>
      <a:lt1>
        <a:sysClr val="window" lastClr="FFFFFF"/>
      </a:lt1>
      <a:dk2>
        <a:srgbClr val="1F497D"/>
      </a:dk2>
      <a:lt2>
        <a:srgbClr val="EEECE1"/>
      </a:lt2>
      <a:accent1>
        <a:srgbClr val="E6223F"/>
      </a:accent1>
      <a:accent2>
        <a:srgbClr val="82CAC9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E6223F"/>
      </a:hlink>
      <a:folHlink>
        <a:srgbClr val="82CAC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703bba-dc6a-4e66-a58e-ef13f468e7b9">M4UHRYA4C7YS-1749555598-533746</_dlc_DocId>
    <_dlc_DocIdUrl xmlns="06703bba-dc6a-4e66-a58e-ef13f468e7b9">
      <Url>https://ceisbpos.sharepoint.com/sites/documents/_layouts/15/DocIdRedir.aspx?ID=M4UHRYA4C7YS-1749555598-533746</Url>
      <Description>M4UHRYA4C7YS-1749555598-533746</Description>
    </_dlc_DocIdUrl>
    <TaxCatchAll xmlns="06703bba-dc6a-4e66-a58e-ef13f468e7b9" xsi:nil="true"/>
    <lcf76f155ced4ddcb4097134ff3c332f xmlns="a16b3e39-c975-4d6d-b8fc-9f15cee4f74a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47BDCE95B0BD4D9F46AC918BE8DF3D" ma:contentTypeVersion="1174" ma:contentTypeDescription="Create a new document." ma:contentTypeScope="" ma:versionID="23bae9ae5e9c7eec423a4cc9301535ab">
  <xsd:schema xmlns:xsd="http://www.w3.org/2001/XMLSchema" xmlns:xs="http://www.w3.org/2001/XMLSchema" xmlns:p="http://schemas.microsoft.com/office/2006/metadata/properties" xmlns:ns2="06703bba-dc6a-4e66-a58e-ef13f468e7b9" xmlns:ns3="a16b3e39-c975-4d6d-b8fc-9f15cee4f74a" targetNamespace="http://schemas.microsoft.com/office/2006/metadata/properties" ma:root="true" ma:fieldsID="0e10e627a8108f9df37e4c9fcd8c1f08" ns2:_="" ns3:_="">
    <xsd:import namespace="06703bba-dc6a-4e66-a58e-ef13f468e7b9"/>
    <xsd:import namespace="a16b3e39-c975-4d6d-b8fc-9f15cee4f74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03bba-dc6a-4e66-a58e-ef13f468e7b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5f1a0047-84ca-41e8-8010-347310dbc9a5}" ma:internalName="TaxCatchAll" ma:showField="CatchAllData" ma:web="06703bba-dc6a-4e66-a58e-ef13f468e7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b3e39-c975-4d6d-b8fc-9f15cee4f7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14e9ca50-2889-4b6f-8cfb-28b07f69e1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BFE00C-F623-44BD-941A-63D21BD3E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934B55-25A2-4F88-A41F-EEB905C2FCE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7417E09-CAD4-4BEB-8386-7668AEC231AC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84cf2adb-195a-4e03-853c-f1af1b69b179"/>
    <ds:schemaRef ds:uri="06703bba-dc6a-4e66-a58e-ef13f468e7b9"/>
    <ds:schemaRef ds:uri="http://schemas.microsoft.com/sharepoint/v3"/>
    <ds:schemaRef ds:uri="http://purl.org/dc/dcmitype/"/>
    <ds:schemaRef ds:uri="a16b3e39-c975-4d6d-b8fc-9f15cee4f74a"/>
  </ds:schemaRefs>
</ds:datastoreItem>
</file>

<file path=customXml/itemProps4.xml><?xml version="1.0" encoding="utf-8"?>
<ds:datastoreItem xmlns:ds="http://schemas.openxmlformats.org/officeDocument/2006/customXml" ds:itemID="{E1200B1C-BAD7-40C1-BB2F-F28078F94EF2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E404B24E-E771-492A-BA55-A7FD61C8FD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03bba-dc6a-4e66-a58e-ef13f468e7b9"/>
    <ds:schemaRef ds:uri="a16b3e39-c975-4d6d-b8fc-9f15cee4f7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TSU Update Meeting - CEIS - 7th Dec'22</Template>
  <TotalTime>8486</TotalTime>
  <Words>185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Custom Design</vt:lpstr>
      <vt:lpstr>1_Custom Design</vt:lpstr>
      <vt:lpstr>2_Custom Design</vt:lpstr>
      <vt:lpstr>3_Custom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Update Meeting  7th December 2022</dc:title>
  <dc:creator>James Finnie</dc:creator>
  <cp:lastModifiedBy>Roddy Stewart</cp:lastModifiedBy>
  <cp:revision>35</cp:revision>
  <cp:lastPrinted>2023-11-17T08:21:19Z</cp:lastPrinted>
  <dcterms:created xsi:type="dcterms:W3CDTF">2022-12-05T15:02:02Z</dcterms:created>
  <dcterms:modified xsi:type="dcterms:W3CDTF">2024-03-21T09:36:35Z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M4UHRYA4C7YS-862181548-37564</vt:lpwstr>
  </property>
  <property fmtid="{D5CDD505-2E9C-101B-9397-08002B2CF9AE}" pid="3" name="_dlc_DocIdUrl">
    <vt:lpwstr>https://ceisbpos.sharepoint.com/sites/documents/_layouts/15/DocIdRedir.aspx?ID=M4UHRYA4C7YS-862181548-37564, M4UHRYA4C7YS-862181548-37564</vt:lpwstr>
  </property>
  <property fmtid="{D5CDD505-2E9C-101B-9397-08002B2CF9AE}" pid="4" name="ContentTypeId">
    <vt:lpwstr>0x0101000F47BDCE95B0BD4D9F46AC918BE8DF3D</vt:lpwstr>
  </property>
  <property fmtid="{D5CDD505-2E9C-101B-9397-08002B2CF9AE}" pid="5" name="SlidoAppVersion">
    <vt:lpwstr>1.4.1.3212</vt:lpwstr>
  </property>
  <property fmtid="{D5CDD505-2E9C-101B-9397-08002B2CF9AE}" pid="6" name="MediaServiceImageTags">
    <vt:lpwstr/>
  </property>
  <property fmtid="{D5CDD505-2E9C-101B-9397-08002B2CF9AE}" pid="7" name="_dlc_DocIdItemGuid">
    <vt:lpwstr>053e5091-5718-4203-9e1c-51ccb05831ba</vt:lpwstr>
  </property>
</Properties>
</file>