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7"/>
  </p:notesMasterIdLst>
  <p:sldIdLst>
    <p:sldId id="256" r:id="rId6"/>
    <p:sldId id="257" r:id="rId7"/>
    <p:sldId id="271" r:id="rId8"/>
    <p:sldId id="272" r:id="rId9"/>
    <p:sldId id="265" r:id="rId10"/>
    <p:sldId id="273" r:id="rId11"/>
    <p:sldId id="270" r:id="rId12"/>
    <p:sldId id="274" r:id="rId13"/>
    <p:sldId id="276" r:id="rId14"/>
    <p:sldId id="275" r:id="rId15"/>
    <p:sldId id="26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437B"/>
    <a:srgbClr val="0066A9"/>
    <a:srgbClr val="00AEEF"/>
    <a:srgbClr val="A8C514"/>
    <a:srgbClr val="009FE3"/>
    <a:srgbClr val="008872"/>
    <a:srgbClr val="008E77"/>
    <a:srgbClr val="E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da Reid" userId="1cb7fe96-bc87-4b17-9a92-3449b2910f76" providerId="ADAL" clId="{432FDF57-23AC-4941-8519-E6D2AA1AC095}"/>
    <pc:docChg chg="undo custSel addSld delSld modSld sldOrd">
      <pc:chgData name="Rhoda Reid" userId="1cb7fe96-bc87-4b17-9a92-3449b2910f76" providerId="ADAL" clId="{432FDF57-23AC-4941-8519-E6D2AA1AC095}" dt="2023-11-26T21:45:25.176" v="3185" actId="20577"/>
      <pc:docMkLst>
        <pc:docMk/>
      </pc:docMkLst>
      <pc:sldChg chg="modSp mod">
        <pc:chgData name="Rhoda Reid" userId="1cb7fe96-bc87-4b17-9a92-3449b2910f76" providerId="ADAL" clId="{432FDF57-23AC-4941-8519-E6D2AA1AC095}" dt="2023-11-26T19:35:09.737" v="3104" actId="6549"/>
        <pc:sldMkLst>
          <pc:docMk/>
          <pc:sldMk cId="4069851389" sldId="256"/>
        </pc:sldMkLst>
        <pc:spChg chg="mod">
          <ac:chgData name="Rhoda Reid" userId="1cb7fe96-bc87-4b17-9a92-3449b2910f76" providerId="ADAL" clId="{432FDF57-23AC-4941-8519-E6D2AA1AC095}" dt="2023-11-26T19:35:09.737" v="3104" actId="6549"/>
          <ac:spMkLst>
            <pc:docMk/>
            <pc:sldMk cId="4069851389" sldId="256"/>
            <ac:spMk id="5" creationId="{B240BC3D-C8D5-944A-9FCA-1CEF39C3C3EB}"/>
          </ac:spMkLst>
        </pc:spChg>
      </pc:sldChg>
      <pc:sldChg chg="addSp delSp modSp mod">
        <pc:chgData name="Rhoda Reid" userId="1cb7fe96-bc87-4b17-9a92-3449b2910f76" providerId="ADAL" clId="{432FDF57-23AC-4941-8519-E6D2AA1AC095}" dt="2023-11-26T21:35:41.508" v="3176" actId="1076"/>
        <pc:sldMkLst>
          <pc:docMk/>
          <pc:sldMk cId="1045075228" sldId="257"/>
        </pc:sldMkLst>
        <pc:spChg chg="add del">
          <ac:chgData name="Rhoda Reid" userId="1cb7fe96-bc87-4b17-9a92-3449b2910f76" providerId="ADAL" clId="{432FDF57-23AC-4941-8519-E6D2AA1AC095}" dt="2023-11-23T09:15:12.265" v="1677"/>
          <ac:spMkLst>
            <pc:docMk/>
            <pc:sldMk cId="1045075228" sldId="257"/>
            <ac:spMk id="2" creationId="{6C31D24D-9D9B-A3F0-4DD9-C6C9DC0BA239}"/>
          </ac:spMkLst>
        </pc:spChg>
        <pc:spChg chg="add mod">
          <ac:chgData name="Rhoda Reid" userId="1cb7fe96-bc87-4b17-9a92-3449b2910f76" providerId="ADAL" clId="{432FDF57-23AC-4941-8519-E6D2AA1AC095}" dt="2023-11-26T21:17:54.924" v="3146" actId="1076"/>
          <ac:spMkLst>
            <pc:docMk/>
            <pc:sldMk cId="1045075228" sldId="257"/>
            <ac:spMk id="6" creationId="{C72827C4-8A0E-E9D1-EEFB-DA8B7B28C540}"/>
          </ac:spMkLst>
        </pc:spChg>
        <pc:spChg chg="mod">
          <ac:chgData name="Rhoda Reid" userId="1cb7fe96-bc87-4b17-9a92-3449b2910f76" providerId="ADAL" clId="{432FDF57-23AC-4941-8519-E6D2AA1AC095}" dt="2023-11-20T11:31:02.498" v="359" actId="20577"/>
          <ac:spMkLst>
            <pc:docMk/>
            <pc:sldMk cId="1045075228" sldId="257"/>
            <ac:spMk id="8" creationId="{F0E71A30-1302-4C96-9DD6-7D49870EA69B}"/>
          </ac:spMkLst>
        </pc:spChg>
        <pc:spChg chg="del mod">
          <ac:chgData name="Rhoda Reid" userId="1cb7fe96-bc87-4b17-9a92-3449b2910f76" providerId="ADAL" clId="{432FDF57-23AC-4941-8519-E6D2AA1AC095}" dt="2023-11-23T09:21:44.484" v="1772" actId="478"/>
          <ac:spMkLst>
            <pc:docMk/>
            <pc:sldMk cId="1045075228" sldId="257"/>
            <ac:spMk id="9" creationId="{4EB76170-B654-41EF-B105-B35E2D182366}"/>
          </ac:spMkLst>
        </pc:spChg>
        <pc:spChg chg="add del mod">
          <ac:chgData name="Rhoda Reid" userId="1cb7fe96-bc87-4b17-9a92-3449b2910f76" providerId="ADAL" clId="{432FDF57-23AC-4941-8519-E6D2AA1AC095}" dt="2023-11-23T09:15:05.680" v="1675"/>
          <ac:spMkLst>
            <pc:docMk/>
            <pc:sldMk cId="1045075228" sldId="257"/>
            <ac:spMk id="10" creationId="{B5FD12D0-0581-BBD7-6A40-C5639F588E31}"/>
          </ac:spMkLst>
        </pc:spChg>
        <pc:spChg chg="add del mod">
          <ac:chgData name="Rhoda Reid" userId="1cb7fe96-bc87-4b17-9a92-3449b2910f76" providerId="ADAL" clId="{432FDF57-23AC-4941-8519-E6D2AA1AC095}" dt="2023-11-26T21:20:46.258" v="3166"/>
          <ac:spMkLst>
            <pc:docMk/>
            <pc:sldMk cId="1045075228" sldId="257"/>
            <ac:spMk id="13" creationId="{4D7127A0-2699-C239-1D1A-7A48073B6C0C}"/>
          </ac:spMkLst>
        </pc:spChg>
        <pc:picChg chg="add del mod ord">
          <ac:chgData name="Rhoda Reid" userId="1cb7fe96-bc87-4b17-9a92-3449b2910f76" providerId="ADAL" clId="{432FDF57-23AC-4941-8519-E6D2AA1AC095}" dt="2023-11-26T21:20:32.428" v="3162" actId="478"/>
          <ac:picMkLst>
            <pc:docMk/>
            <pc:sldMk cId="1045075228" sldId="257"/>
            <ac:picMk id="2" creationId="{DC01A037-6FDB-CF2B-86B6-70ABBD3CF3E8}"/>
          </ac:picMkLst>
        </pc:picChg>
        <pc:picChg chg="add del mod">
          <ac:chgData name="Rhoda Reid" userId="1cb7fe96-bc87-4b17-9a92-3449b2910f76" providerId="ADAL" clId="{432FDF57-23AC-4941-8519-E6D2AA1AC095}" dt="2023-11-20T12:20:47.945" v="577" actId="478"/>
          <ac:picMkLst>
            <pc:docMk/>
            <pc:sldMk cId="1045075228" sldId="257"/>
            <ac:picMk id="3" creationId="{CB32D954-22C8-6DA0-A6B4-6E1738FAA6D8}"/>
          </ac:picMkLst>
        </pc:picChg>
        <pc:picChg chg="add mod">
          <ac:chgData name="Rhoda Reid" userId="1cb7fe96-bc87-4b17-9a92-3449b2910f76" providerId="ADAL" clId="{432FDF57-23AC-4941-8519-E6D2AA1AC095}" dt="2023-11-26T21:35:31.075" v="3174" actId="1076"/>
          <ac:picMkLst>
            <pc:docMk/>
            <pc:sldMk cId="1045075228" sldId="257"/>
            <ac:picMk id="4" creationId="{5B6CF617-D9DD-56C2-40D7-40019360FFE9}"/>
          </ac:picMkLst>
        </pc:picChg>
        <pc:picChg chg="add mod">
          <ac:chgData name="Rhoda Reid" userId="1cb7fe96-bc87-4b17-9a92-3449b2910f76" providerId="ADAL" clId="{432FDF57-23AC-4941-8519-E6D2AA1AC095}" dt="2023-11-26T21:35:41.508" v="3176" actId="1076"/>
          <ac:picMkLst>
            <pc:docMk/>
            <pc:sldMk cId="1045075228" sldId="257"/>
            <ac:picMk id="5" creationId="{76756723-435C-8356-5AB4-A0C0B984DD15}"/>
          </ac:picMkLst>
        </pc:picChg>
        <pc:picChg chg="add mod">
          <ac:chgData name="Rhoda Reid" userId="1cb7fe96-bc87-4b17-9a92-3449b2910f76" providerId="ADAL" clId="{432FDF57-23AC-4941-8519-E6D2AA1AC095}" dt="2023-11-26T21:23:35.635" v="3169" actId="1076"/>
          <ac:picMkLst>
            <pc:docMk/>
            <pc:sldMk cId="1045075228" sldId="257"/>
            <ac:picMk id="7" creationId="{5D959F10-4B0F-A551-AE0A-4ADCC2C3F097}"/>
          </ac:picMkLst>
        </pc:picChg>
        <pc:picChg chg="add del mod">
          <ac:chgData name="Rhoda Reid" userId="1cb7fe96-bc87-4b17-9a92-3449b2910f76" providerId="ADAL" clId="{432FDF57-23AC-4941-8519-E6D2AA1AC095}" dt="2023-11-23T09:21:06.675" v="1745" actId="478"/>
          <ac:picMkLst>
            <pc:docMk/>
            <pc:sldMk cId="1045075228" sldId="257"/>
            <ac:picMk id="7" creationId="{7E398117-5261-1FC2-FC67-0826CBC15571}"/>
          </ac:picMkLst>
        </pc:picChg>
        <pc:picChg chg="add mod ord">
          <ac:chgData name="Rhoda Reid" userId="1cb7fe96-bc87-4b17-9a92-3449b2910f76" providerId="ADAL" clId="{432FDF57-23AC-4941-8519-E6D2AA1AC095}" dt="2023-11-26T21:21:01.974" v="3167" actId="1076"/>
          <ac:picMkLst>
            <pc:docMk/>
            <pc:sldMk cId="1045075228" sldId="257"/>
            <ac:picMk id="15" creationId="{2BE92154-52A5-FEEB-F601-BCA368578BD0}"/>
          </ac:picMkLst>
        </pc:picChg>
        <pc:cxnChg chg="add mod">
          <ac:chgData name="Rhoda Reid" userId="1cb7fe96-bc87-4b17-9a92-3449b2910f76" providerId="ADAL" clId="{432FDF57-23AC-4941-8519-E6D2AA1AC095}" dt="2023-11-23T09:18:52.247" v="1734" actId="14100"/>
          <ac:cxnSpMkLst>
            <pc:docMk/>
            <pc:sldMk cId="1045075228" sldId="257"/>
            <ac:cxnSpMk id="11" creationId="{333D50C6-6C15-099D-68CE-32A3F31714E2}"/>
          </ac:cxnSpMkLst>
        </pc:cxnChg>
      </pc:sldChg>
      <pc:sldChg chg="del">
        <pc:chgData name="Rhoda Reid" userId="1cb7fe96-bc87-4b17-9a92-3449b2910f76" providerId="ADAL" clId="{432FDF57-23AC-4941-8519-E6D2AA1AC095}" dt="2023-11-06T15:54:59.861" v="124" actId="2696"/>
        <pc:sldMkLst>
          <pc:docMk/>
          <pc:sldMk cId="2226510076" sldId="263"/>
        </pc:sldMkLst>
      </pc:sldChg>
      <pc:sldChg chg="modSp del mod ord">
        <pc:chgData name="Rhoda Reid" userId="1cb7fe96-bc87-4b17-9a92-3449b2910f76" providerId="ADAL" clId="{432FDF57-23AC-4941-8519-E6D2AA1AC095}" dt="2023-11-20T12:53:55.417" v="1543" actId="2696"/>
        <pc:sldMkLst>
          <pc:docMk/>
          <pc:sldMk cId="969428715" sldId="264"/>
        </pc:sldMkLst>
        <pc:spChg chg="mod">
          <ac:chgData name="Rhoda Reid" userId="1cb7fe96-bc87-4b17-9a92-3449b2910f76" providerId="ADAL" clId="{432FDF57-23AC-4941-8519-E6D2AA1AC095}" dt="2023-11-20T12:48:43.461" v="1487" actId="20577"/>
          <ac:spMkLst>
            <pc:docMk/>
            <pc:sldMk cId="969428715" sldId="264"/>
            <ac:spMk id="8" creationId="{F0E71A30-1302-4C96-9DD6-7D49870EA69B}"/>
          </ac:spMkLst>
        </pc:spChg>
      </pc:sldChg>
      <pc:sldChg chg="addSp modSp mod ord">
        <pc:chgData name="Rhoda Reid" userId="1cb7fe96-bc87-4b17-9a92-3449b2910f76" providerId="ADAL" clId="{432FDF57-23AC-4941-8519-E6D2AA1AC095}" dt="2023-11-23T11:28:25.035" v="2830" actId="207"/>
        <pc:sldMkLst>
          <pc:docMk/>
          <pc:sldMk cId="3672700457" sldId="265"/>
        </pc:sldMkLst>
        <pc:spChg chg="mod">
          <ac:chgData name="Rhoda Reid" userId="1cb7fe96-bc87-4b17-9a92-3449b2910f76" providerId="ADAL" clId="{432FDF57-23AC-4941-8519-E6D2AA1AC095}" dt="2023-11-06T15:55:44.377" v="160" actId="5793"/>
          <ac:spMkLst>
            <pc:docMk/>
            <pc:sldMk cId="3672700457" sldId="265"/>
            <ac:spMk id="8" creationId="{F0E71A30-1302-4C96-9DD6-7D49870EA69B}"/>
          </ac:spMkLst>
        </pc:spChg>
        <pc:spChg chg="mod">
          <ac:chgData name="Rhoda Reid" userId="1cb7fe96-bc87-4b17-9a92-3449b2910f76" providerId="ADAL" clId="{432FDF57-23AC-4941-8519-E6D2AA1AC095}" dt="2023-11-23T11:28:25.035" v="2830" actId="207"/>
          <ac:spMkLst>
            <pc:docMk/>
            <pc:sldMk cId="3672700457" sldId="265"/>
            <ac:spMk id="9" creationId="{4EB76170-B654-41EF-B105-B35E2D182366}"/>
          </ac:spMkLst>
        </pc:spChg>
        <pc:picChg chg="add mod">
          <ac:chgData name="Rhoda Reid" userId="1cb7fe96-bc87-4b17-9a92-3449b2910f76" providerId="ADAL" clId="{432FDF57-23AC-4941-8519-E6D2AA1AC095}" dt="2023-11-20T12:51:59.254" v="1538" actId="14100"/>
          <ac:picMkLst>
            <pc:docMk/>
            <pc:sldMk cId="3672700457" sldId="265"/>
            <ac:picMk id="2" creationId="{49645332-9766-BF6F-D273-7DA5E8E7B3FE}"/>
          </ac:picMkLst>
        </pc:picChg>
        <pc:picChg chg="mod">
          <ac:chgData name="Rhoda Reid" userId="1cb7fe96-bc87-4b17-9a92-3449b2910f76" providerId="ADAL" clId="{432FDF57-23AC-4941-8519-E6D2AA1AC095}" dt="2023-11-20T12:52:11.758" v="1541" actId="14100"/>
          <ac:picMkLst>
            <pc:docMk/>
            <pc:sldMk cId="3672700457" sldId="265"/>
            <ac:picMk id="3" creationId="{554C6D9D-13CE-95B4-3CFE-15B4ED360330}"/>
          </ac:picMkLst>
        </pc:picChg>
        <pc:picChg chg="mod">
          <ac:chgData name="Rhoda Reid" userId="1cb7fe96-bc87-4b17-9a92-3449b2910f76" providerId="ADAL" clId="{432FDF57-23AC-4941-8519-E6D2AA1AC095}" dt="2023-11-20T12:50:56.858" v="1527" actId="1076"/>
          <ac:picMkLst>
            <pc:docMk/>
            <pc:sldMk cId="3672700457" sldId="265"/>
            <ac:picMk id="4" creationId="{CE476455-2D0D-405D-1EE9-8603E67A4EE1}"/>
          </ac:picMkLst>
        </pc:picChg>
        <pc:picChg chg="add mod">
          <ac:chgData name="Rhoda Reid" userId="1cb7fe96-bc87-4b17-9a92-3449b2910f76" providerId="ADAL" clId="{432FDF57-23AC-4941-8519-E6D2AA1AC095}" dt="2023-11-20T12:52:15.043" v="1542" actId="1076"/>
          <ac:picMkLst>
            <pc:docMk/>
            <pc:sldMk cId="3672700457" sldId="265"/>
            <ac:picMk id="5" creationId="{00FD691E-552B-AE55-C3DD-209766640DB4}"/>
          </ac:picMkLst>
        </pc:picChg>
        <pc:cxnChg chg="add mod">
          <ac:chgData name="Rhoda Reid" userId="1cb7fe96-bc87-4b17-9a92-3449b2910f76" providerId="ADAL" clId="{432FDF57-23AC-4941-8519-E6D2AA1AC095}" dt="2023-11-23T09:44:02.589" v="1995"/>
          <ac:cxnSpMkLst>
            <pc:docMk/>
            <pc:sldMk cId="3672700457" sldId="265"/>
            <ac:cxnSpMk id="6" creationId="{833516AD-0CB7-29D1-15FE-2A38E3776B09}"/>
          </ac:cxnSpMkLst>
        </pc:cxnChg>
      </pc:sldChg>
      <pc:sldChg chg="addSp delSp modSp del mod">
        <pc:chgData name="Rhoda Reid" userId="1cb7fe96-bc87-4b17-9a92-3449b2910f76" providerId="ADAL" clId="{432FDF57-23AC-4941-8519-E6D2AA1AC095}" dt="2023-11-23T12:45:31.964" v="3060" actId="2696"/>
        <pc:sldMkLst>
          <pc:docMk/>
          <pc:sldMk cId="3723767561" sldId="266"/>
        </pc:sldMkLst>
        <pc:spChg chg="add mod">
          <ac:chgData name="Rhoda Reid" userId="1cb7fe96-bc87-4b17-9a92-3449b2910f76" providerId="ADAL" clId="{432FDF57-23AC-4941-8519-E6D2AA1AC095}" dt="2023-11-23T12:26:37.335" v="2899" actId="20577"/>
          <ac:spMkLst>
            <pc:docMk/>
            <pc:sldMk cId="3723767561" sldId="266"/>
            <ac:spMk id="3" creationId="{3BEA71F8-0A77-0265-2D16-C22760BBF5A6}"/>
          </ac:spMkLst>
        </pc:spChg>
        <pc:spChg chg="mod">
          <ac:chgData name="Rhoda Reid" userId="1cb7fe96-bc87-4b17-9a92-3449b2910f76" providerId="ADAL" clId="{432FDF57-23AC-4941-8519-E6D2AA1AC095}" dt="2023-11-20T13:01:05.516" v="1572" actId="20577"/>
          <ac:spMkLst>
            <pc:docMk/>
            <pc:sldMk cId="3723767561" sldId="266"/>
            <ac:spMk id="8" creationId="{F0E71A30-1302-4C96-9DD6-7D49870EA69B}"/>
          </ac:spMkLst>
        </pc:spChg>
        <pc:spChg chg="mod">
          <ac:chgData name="Rhoda Reid" userId="1cb7fe96-bc87-4b17-9a92-3449b2910f76" providerId="ADAL" clId="{432FDF57-23AC-4941-8519-E6D2AA1AC095}" dt="2023-11-20T13:00:28.986" v="1559" actId="6549"/>
          <ac:spMkLst>
            <pc:docMk/>
            <pc:sldMk cId="3723767561" sldId="266"/>
            <ac:spMk id="9" creationId="{4EB76170-B654-41EF-B105-B35E2D182366}"/>
          </ac:spMkLst>
        </pc:spChg>
        <pc:spChg chg="add mod">
          <ac:chgData name="Rhoda Reid" userId="1cb7fe96-bc87-4b17-9a92-3449b2910f76" providerId="ADAL" clId="{432FDF57-23AC-4941-8519-E6D2AA1AC095}" dt="2023-11-23T10:12:56.865" v="2462" actId="20577"/>
          <ac:spMkLst>
            <pc:docMk/>
            <pc:sldMk cId="3723767561" sldId="266"/>
            <ac:spMk id="16" creationId="{50707F79-ABCC-A57A-E6B6-DA8C67E78F17}"/>
          </ac:spMkLst>
        </pc:spChg>
        <pc:spChg chg="add mod">
          <ac:chgData name="Rhoda Reid" userId="1cb7fe96-bc87-4b17-9a92-3449b2910f76" providerId="ADAL" clId="{432FDF57-23AC-4941-8519-E6D2AA1AC095}" dt="2023-11-23T10:13:16.532" v="2485" actId="108"/>
          <ac:spMkLst>
            <pc:docMk/>
            <pc:sldMk cId="3723767561" sldId="266"/>
            <ac:spMk id="17" creationId="{6EAF400D-B2AB-B89B-7156-52C0BABD832A}"/>
          </ac:spMkLst>
        </pc:spChg>
        <pc:spChg chg="add mod">
          <ac:chgData name="Rhoda Reid" userId="1cb7fe96-bc87-4b17-9a92-3449b2910f76" providerId="ADAL" clId="{432FDF57-23AC-4941-8519-E6D2AA1AC095}" dt="2023-11-23T10:16:24.949" v="2529" actId="20577"/>
          <ac:spMkLst>
            <pc:docMk/>
            <pc:sldMk cId="3723767561" sldId="266"/>
            <ac:spMk id="19" creationId="{9C5D97A8-14CE-A85F-BBAF-4D1FD2D320F6}"/>
          </ac:spMkLst>
        </pc:spChg>
        <pc:picChg chg="del">
          <ac:chgData name="Rhoda Reid" userId="1cb7fe96-bc87-4b17-9a92-3449b2910f76" providerId="ADAL" clId="{432FDF57-23AC-4941-8519-E6D2AA1AC095}" dt="2023-11-20T12:46:20.932" v="1467" actId="478"/>
          <ac:picMkLst>
            <pc:docMk/>
            <pc:sldMk cId="3723767561" sldId="266"/>
            <ac:picMk id="3" creationId="{D7E9FC9B-D624-9E29-EE62-74E13891706D}"/>
          </ac:picMkLst>
        </pc:picChg>
        <pc:picChg chg="del">
          <ac:chgData name="Rhoda Reid" userId="1cb7fe96-bc87-4b17-9a92-3449b2910f76" providerId="ADAL" clId="{432FDF57-23AC-4941-8519-E6D2AA1AC095}" dt="2023-11-20T12:46:23.568" v="1468" actId="478"/>
          <ac:picMkLst>
            <pc:docMk/>
            <pc:sldMk cId="3723767561" sldId="266"/>
            <ac:picMk id="4" creationId="{CE476455-2D0D-405D-1EE9-8603E67A4EE1}"/>
          </ac:picMkLst>
        </pc:picChg>
        <pc:picChg chg="add del mod modCrop">
          <ac:chgData name="Rhoda Reid" userId="1cb7fe96-bc87-4b17-9a92-3449b2910f76" providerId="ADAL" clId="{432FDF57-23AC-4941-8519-E6D2AA1AC095}" dt="2023-11-23T11:22:55.333" v="2796" actId="21"/>
          <ac:picMkLst>
            <pc:docMk/>
            <pc:sldMk cId="3723767561" sldId="266"/>
            <ac:picMk id="5" creationId="{DB056552-1466-1EA1-C97E-23ED5A633849}"/>
          </ac:picMkLst>
        </pc:picChg>
        <pc:picChg chg="add mod modCrop">
          <ac:chgData name="Rhoda Reid" userId="1cb7fe96-bc87-4b17-9a92-3449b2910f76" providerId="ADAL" clId="{432FDF57-23AC-4941-8519-E6D2AA1AC095}" dt="2023-11-23T10:07:59.203" v="2431" actId="18131"/>
          <ac:picMkLst>
            <pc:docMk/>
            <pc:sldMk cId="3723767561" sldId="266"/>
            <ac:picMk id="11" creationId="{C006E995-F60F-A1B3-19AC-B0D13E7D940F}"/>
          </ac:picMkLst>
        </pc:picChg>
        <pc:picChg chg="add mod modCrop">
          <ac:chgData name="Rhoda Reid" userId="1cb7fe96-bc87-4b17-9a92-3449b2910f76" providerId="ADAL" clId="{432FDF57-23AC-4941-8519-E6D2AA1AC095}" dt="2023-11-23T10:14:39.145" v="2495" actId="1076"/>
          <ac:picMkLst>
            <pc:docMk/>
            <pc:sldMk cId="3723767561" sldId="266"/>
            <ac:picMk id="13" creationId="{E8E62A5D-BE87-D197-85F7-FD9DD713BB91}"/>
          </ac:picMkLst>
        </pc:picChg>
        <pc:picChg chg="add del mod modCrop">
          <ac:chgData name="Rhoda Reid" userId="1cb7fe96-bc87-4b17-9a92-3449b2910f76" providerId="ADAL" clId="{432FDF57-23AC-4941-8519-E6D2AA1AC095}" dt="2023-11-23T10:13:24.227" v="2486" actId="478"/>
          <ac:picMkLst>
            <pc:docMk/>
            <pc:sldMk cId="3723767561" sldId="266"/>
            <ac:picMk id="15" creationId="{2F5FE052-D7EC-F497-74B7-97078FF1ED8F}"/>
          </ac:picMkLst>
        </pc:picChg>
        <pc:picChg chg="add mod">
          <ac:chgData name="Rhoda Reid" userId="1cb7fe96-bc87-4b17-9a92-3449b2910f76" providerId="ADAL" clId="{432FDF57-23AC-4941-8519-E6D2AA1AC095}" dt="2023-11-23T10:15:49.994" v="2496" actId="1076"/>
          <ac:picMkLst>
            <pc:docMk/>
            <pc:sldMk cId="3723767561" sldId="266"/>
            <ac:picMk id="18" creationId="{05439096-3AC5-FA53-4F02-8B32C6B14780}"/>
          </ac:picMkLst>
        </pc:picChg>
        <pc:cxnChg chg="add mod">
          <ac:chgData name="Rhoda Reid" userId="1cb7fe96-bc87-4b17-9a92-3449b2910f76" providerId="ADAL" clId="{432FDF57-23AC-4941-8519-E6D2AA1AC095}" dt="2023-11-23T11:07:27.613" v="2648" actId="1076"/>
          <ac:cxnSpMkLst>
            <pc:docMk/>
            <pc:sldMk cId="3723767561" sldId="266"/>
            <ac:cxnSpMk id="2" creationId="{F1BC1C62-8B2A-6C21-84F0-0318C35ECEBC}"/>
          </ac:cxnSpMkLst>
        </pc:cxnChg>
      </pc:sldChg>
      <pc:sldChg chg="modSp del mod">
        <pc:chgData name="Rhoda Reid" userId="1cb7fe96-bc87-4b17-9a92-3449b2910f76" providerId="ADAL" clId="{432FDF57-23AC-4941-8519-E6D2AA1AC095}" dt="2023-11-20T12:46:42.351" v="1470" actId="2696"/>
        <pc:sldMkLst>
          <pc:docMk/>
          <pc:sldMk cId="2783758750" sldId="267"/>
        </pc:sldMkLst>
        <pc:spChg chg="mod">
          <ac:chgData name="Rhoda Reid" userId="1cb7fe96-bc87-4b17-9a92-3449b2910f76" providerId="ADAL" clId="{432FDF57-23AC-4941-8519-E6D2AA1AC095}" dt="2023-11-06T15:56:15.649" v="217" actId="5793"/>
          <ac:spMkLst>
            <pc:docMk/>
            <pc:sldMk cId="2783758750" sldId="267"/>
            <ac:spMk id="8" creationId="{F0E71A30-1302-4C96-9DD6-7D49870EA69B}"/>
          </ac:spMkLst>
        </pc:spChg>
        <pc:spChg chg="mod">
          <ac:chgData name="Rhoda Reid" userId="1cb7fe96-bc87-4b17-9a92-3449b2910f76" providerId="ADAL" clId="{432FDF57-23AC-4941-8519-E6D2AA1AC095}" dt="2023-11-06T15:56:22.967" v="218" actId="6549"/>
          <ac:spMkLst>
            <pc:docMk/>
            <pc:sldMk cId="2783758750" sldId="267"/>
            <ac:spMk id="9" creationId="{4EB76170-B654-41EF-B105-B35E2D182366}"/>
          </ac:spMkLst>
        </pc:spChg>
      </pc:sldChg>
      <pc:sldChg chg="modSp del mod">
        <pc:chgData name="Rhoda Reid" userId="1cb7fe96-bc87-4b17-9a92-3449b2910f76" providerId="ADAL" clId="{432FDF57-23AC-4941-8519-E6D2AA1AC095}" dt="2023-11-20T12:46:47.581" v="1471" actId="2696"/>
        <pc:sldMkLst>
          <pc:docMk/>
          <pc:sldMk cId="763616568" sldId="268"/>
        </pc:sldMkLst>
        <pc:spChg chg="mod">
          <ac:chgData name="Rhoda Reid" userId="1cb7fe96-bc87-4b17-9a92-3449b2910f76" providerId="ADAL" clId="{432FDF57-23AC-4941-8519-E6D2AA1AC095}" dt="2023-11-06T15:56:50.002" v="268" actId="20577"/>
          <ac:spMkLst>
            <pc:docMk/>
            <pc:sldMk cId="763616568" sldId="268"/>
            <ac:spMk id="8" creationId="{F0E71A30-1302-4C96-9DD6-7D49870EA69B}"/>
          </ac:spMkLst>
        </pc:spChg>
      </pc:sldChg>
      <pc:sldChg chg="addSp delSp modSp new mod">
        <pc:chgData name="Rhoda Reid" userId="1cb7fe96-bc87-4b17-9a92-3449b2910f76" providerId="ADAL" clId="{432FDF57-23AC-4941-8519-E6D2AA1AC095}" dt="2023-11-26T21:24:24.110" v="3171" actId="14100"/>
        <pc:sldMkLst>
          <pc:docMk/>
          <pc:sldMk cId="1206494089" sldId="270"/>
        </pc:sldMkLst>
        <pc:picChg chg="add del mod">
          <ac:chgData name="Rhoda Reid" userId="1cb7fe96-bc87-4b17-9a92-3449b2910f76" providerId="ADAL" clId="{432FDF57-23AC-4941-8519-E6D2AA1AC095}" dt="2023-11-20T12:56:10.411" v="1545"/>
          <ac:picMkLst>
            <pc:docMk/>
            <pc:sldMk cId="1206494089" sldId="270"/>
            <ac:picMk id="2" creationId="{443614D8-9221-5A90-9101-DD8FE6B501D6}"/>
          </ac:picMkLst>
        </pc:picChg>
        <pc:picChg chg="add del mod">
          <ac:chgData name="Rhoda Reid" userId="1cb7fe96-bc87-4b17-9a92-3449b2910f76" providerId="ADAL" clId="{432FDF57-23AC-4941-8519-E6D2AA1AC095}" dt="2023-11-20T12:57:22.922" v="1553" actId="22"/>
          <ac:picMkLst>
            <pc:docMk/>
            <pc:sldMk cId="1206494089" sldId="270"/>
            <ac:picMk id="4" creationId="{6D740F96-C1E7-2F8C-EAD0-79787BA2FFC7}"/>
          </ac:picMkLst>
        </pc:picChg>
        <pc:picChg chg="add mod">
          <ac:chgData name="Rhoda Reid" userId="1cb7fe96-bc87-4b17-9a92-3449b2910f76" providerId="ADAL" clId="{432FDF57-23AC-4941-8519-E6D2AA1AC095}" dt="2023-11-26T21:24:24.110" v="3171" actId="14100"/>
          <ac:picMkLst>
            <pc:docMk/>
            <pc:sldMk cId="1206494089" sldId="270"/>
            <ac:picMk id="6" creationId="{40F6F68C-34C8-F008-B208-930E497D528C}"/>
          </ac:picMkLst>
        </pc:picChg>
      </pc:sldChg>
      <pc:sldChg chg="addSp delSp modSp add mod">
        <pc:chgData name="Rhoda Reid" userId="1cb7fe96-bc87-4b17-9a92-3449b2910f76" providerId="ADAL" clId="{432FDF57-23AC-4941-8519-E6D2AA1AC095}" dt="2023-11-26T19:37:37.781" v="3125" actId="20577"/>
        <pc:sldMkLst>
          <pc:docMk/>
          <pc:sldMk cId="710299575" sldId="271"/>
        </pc:sldMkLst>
        <pc:spChg chg="add mod">
          <ac:chgData name="Rhoda Reid" userId="1cb7fe96-bc87-4b17-9a92-3449b2910f76" providerId="ADAL" clId="{432FDF57-23AC-4941-8519-E6D2AA1AC095}" dt="2023-11-26T19:37:37.781" v="3125" actId="20577"/>
          <ac:spMkLst>
            <pc:docMk/>
            <pc:sldMk cId="710299575" sldId="271"/>
            <ac:spMk id="2" creationId="{D7348A69-D949-CDAE-8043-4790EEF1BE8D}"/>
          </ac:spMkLst>
        </pc:spChg>
        <pc:spChg chg="mod">
          <ac:chgData name="Rhoda Reid" userId="1cb7fe96-bc87-4b17-9a92-3449b2910f76" providerId="ADAL" clId="{432FDF57-23AC-4941-8519-E6D2AA1AC095}" dt="2023-11-20T12:22:15.108" v="649" actId="20577"/>
          <ac:spMkLst>
            <pc:docMk/>
            <pc:sldMk cId="710299575" sldId="271"/>
            <ac:spMk id="8" creationId="{F0E71A30-1302-4C96-9DD6-7D49870EA69B}"/>
          </ac:spMkLst>
        </pc:spChg>
        <pc:spChg chg="del mod">
          <ac:chgData name="Rhoda Reid" userId="1cb7fe96-bc87-4b17-9a92-3449b2910f76" providerId="ADAL" clId="{432FDF57-23AC-4941-8519-E6D2AA1AC095}" dt="2023-11-20T12:22:26.827" v="656"/>
          <ac:spMkLst>
            <pc:docMk/>
            <pc:sldMk cId="710299575" sldId="271"/>
            <ac:spMk id="9" creationId="{4EB76170-B654-41EF-B105-B35E2D182366}"/>
          </ac:spMkLst>
        </pc:spChg>
        <pc:spChg chg="del mod">
          <ac:chgData name="Rhoda Reid" userId="1cb7fe96-bc87-4b17-9a92-3449b2910f76" providerId="ADAL" clId="{432FDF57-23AC-4941-8519-E6D2AA1AC095}" dt="2023-11-20T12:22:29.429" v="658" actId="478"/>
          <ac:spMkLst>
            <pc:docMk/>
            <pc:sldMk cId="710299575" sldId="271"/>
            <ac:spMk id="10" creationId="{B5FD12D0-0581-BBD7-6A40-C5639F588E31}"/>
          </ac:spMkLst>
        </pc:spChg>
        <pc:picChg chg="add del mod">
          <ac:chgData name="Rhoda Reid" userId="1cb7fe96-bc87-4b17-9a92-3449b2910f76" providerId="ADAL" clId="{432FDF57-23AC-4941-8519-E6D2AA1AC095}" dt="2023-11-20T12:26:14.148" v="998" actId="478"/>
          <ac:picMkLst>
            <pc:docMk/>
            <pc:sldMk cId="710299575" sldId="271"/>
            <ac:picMk id="4" creationId="{87827B48-597D-544C-C715-F5863176691B}"/>
          </ac:picMkLst>
        </pc:picChg>
        <pc:picChg chg="del">
          <ac:chgData name="Rhoda Reid" userId="1cb7fe96-bc87-4b17-9a92-3449b2910f76" providerId="ADAL" clId="{432FDF57-23AC-4941-8519-E6D2AA1AC095}" dt="2023-11-20T12:22:19.857" v="650" actId="478"/>
          <ac:picMkLst>
            <pc:docMk/>
            <pc:sldMk cId="710299575" sldId="271"/>
            <ac:picMk id="5" creationId="{76756723-435C-8356-5AB4-A0C0B984DD15}"/>
          </ac:picMkLst>
        </pc:picChg>
        <pc:picChg chg="add mod ord">
          <ac:chgData name="Rhoda Reid" userId="1cb7fe96-bc87-4b17-9a92-3449b2910f76" providerId="ADAL" clId="{432FDF57-23AC-4941-8519-E6D2AA1AC095}" dt="2023-11-23T09:29:24.921" v="1948" actId="1076"/>
          <ac:picMkLst>
            <pc:docMk/>
            <pc:sldMk cId="710299575" sldId="271"/>
            <ac:picMk id="6" creationId="{8C7D6CD8-6CFA-2422-4DFA-F000A1766A09}"/>
          </ac:picMkLst>
        </pc:picChg>
        <pc:picChg chg="del">
          <ac:chgData name="Rhoda Reid" userId="1cb7fe96-bc87-4b17-9a92-3449b2910f76" providerId="ADAL" clId="{432FDF57-23AC-4941-8519-E6D2AA1AC095}" dt="2023-11-20T12:22:26.809" v="654" actId="478"/>
          <ac:picMkLst>
            <pc:docMk/>
            <pc:sldMk cId="710299575" sldId="271"/>
            <ac:picMk id="7" creationId="{7E398117-5261-1FC2-FC67-0826CBC15571}"/>
          </ac:picMkLst>
        </pc:picChg>
        <pc:picChg chg="add mod">
          <ac:chgData name="Rhoda Reid" userId="1cb7fe96-bc87-4b17-9a92-3449b2910f76" providerId="ADAL" clId="{432FDF57-23AC-4941-8519-E6D2AA1AC095}" dt="2023-11-23T09:29:08.329" v="1946" actId="14100"/>
          <ac:picMkLst>
            <pc:docMk/>
            <pc:sldMk cId="710299575" sldId="271"/>
            <ac:picMk id="11" creationId="{F1C32292-F6F1-320E-5045-8DEADB92B9B3}"/>
          </ac:picMkLst>
        </pc:picChg>
        <pc:cxnChg chg="add mod">
          <ac:chgData name="Rhoda Reid" userId="1cb7fe96-bc87-4b17-9a92-3449b2910f76" providerId="ADAL" clId="{432FDF57-23AC-4941-8519-E6D2AA1AC095}" dt="2023-11-23T09:26:35.534" v="1904" actId="14100"/>
          <ac:cxnSpMkLst>
            <pc:docMk/>
            <pc:sldMk cId="710299575" sldId="271"/>
            <ac:cxnSpMk id="3" creationId="{A47EF852-E3CF-7D8C-1913-6FC97799370F}"/>
          </ac:cxnSpMkLst>
        </pc:cxnChg>
      </pc:sldChg>
      <pc:sldChg chg="addSp delSp modSp add mod setBg">
        <pc:chgData name="Rhoda Reid" userId="1cb7fe96-bc87-4b17-9a92-3449b2910f76" providerId="ADAL" clId="{432FDF57-23AC-4941-8519-E6D2AA1AC095}" dt="2023-11-26T19:38:27.532" v="3127" actId="113"/>
        <pc:sldMkLst>
          <pc:docMk/>
          <pc:sldMk cId="2885179916" sldId="272"/>
        </pc:sldMkLst>
        <pc:spChg chg="add mod">
          <ac:chgData name="Rhoda Reid" userId="1cb7fe96-bc87-4b17-9a92-3449b2910f76" providerId="ADAL" clId="{432FDF57-23AC-4941-8519-E6D2AA1AC095}" dt="2023-11-26T19:38:27.532" v="3127" actId="113"/>
          <ac:spMkLst>
            <pc:docMk/>
            <pc:sldMk cId="2885179916" sldId="272"/>
            <ac:spMk id="2" creationId="{48EBD475-EA92-B098-4486-5480B740ADAC}"/>
          </ac:spMkLst>
        </pc:spChg>
        <pc:spChg chg="del mod">
          <ac:chgData name="Rhoda Reid" userId="1cb7fe96-bc87-4b17-9a92-3449b2910f76" providerId="ADAL" clId="{432FDF57-23AC-4941-8519-E6D2AA1AC095}" dt="2023-11-23T09:30:15.448" v="1961" actId="478"/>
          <ac:spMkLst>
            <pc:docMk/>
            <pc:sldMk cId="2885179916" sldId="272"/>
            <ac:spMk id="2" creationId="{D7348A69-D949-CDAE-8043-4790EEF1BE8D}"/>
          </ac:spMkLst>
        </pc:spChg>
        <pc:spChg chg="mod">
          <ac:chgData name="Rhoda Reid" userId="1cb7fe96-bc87-4b17-9a92-3449b2910f76" providerId="ADAL" clId="{432FDF57-23AC-4941-8519-E6D2AA1AC095}" dt="2023-11-23T09:30:01.170" v="1958" actId="20577"/>
          <ac:spMkLst>
            <pc:docMk/>
            <pc:sldMk cId="2885179916" sldId="272"/>
            <ac:spMk id="8" creationId="{F0E71A30-1302-4C96-9DD6-7D49870EA69B}"/>
          </ac:spMkLst>
        </pc:spChg>
        <pc:spChg chg="add del">
          <ac:chgData name="Rhoda Reid" userId="1cb7fe96-bc87-4b17-9a92-3449b2910f76" providerId="ADAL" clId="{432FDF57-23AC-4941-8519-E6D2AA1AC095}" dt="2023-11-20T12:36:29.638" v="1313" actId="26606"/>
          <ac:spMkLst>
            <pc:docMk/>
            <pc:sldMk cId="2885179916" sldId="272"/>
            <ac:spMk id="13" creationId="{F13C74B1-5B17-4795-BED0-7140497B445A}"/>
          </ac:spMkLst>
        </pc:spChg>
        <pc:spChg chg="add del">
          <ac:chgData name="Rhoda Reid" userId="1cb7fe96-bc87-4b17-9a92-3449b2910f76" providerId="ADAL" clId="{432FDF57-23AC-4941-8519-E6D2AA1AC095}" dt="2023-11-20T12:36:29.638" v="1313" actId="26606"/>
          <ac:spMkLst>
            <pc:docMk/>
            <pc:sldMk cId="2885179916" sldId="272"/>
            <ac:spMk id="15" creationId="{D4974D33-8DC5-464E-8C6D-BE58F0669C17}"/>
          </ac:spMkLst>
        </pc:spChg>
        <pc:picChg chg="add del mod">
          <ac:chgData name="Rhoda Reid" userId="1cb7fe96-bc87-4b17-9a92-3449b2910f76" providerId="ADAL" clId="{432FDF57-23AC-4941-8519-E6D2AA1AC095}" dt="2023-11-23T09:30:04.470" v="1959" actId="478"/>
          <ac:picMkLst>
            <pc:docMk/>
            <pc:sldMk cId="2885179916" sldId="272"/>
            <ac:picMk id="4" creationId="{7B000B37-14A8-36B7-CED1-EE1F0FF02739}"/>
          </ac:picMkLst>
        </pc:picChg>
        <pc:picChg chg="add del mod">
          <ac:chgData name="Rhoda Reid" userId="1cb7fe96-bc87-4b17-9a92-3449b2910f76" providerId="ADAL" clId="{432FDF57-23AC-4941-8519-E6D2AA1AC095}" dt="2023-11-20T12:37:24.786" v="1321"/>
          <ac:picMkLst>
            <pc:docMk/>
            <pc:sldMk cId="2885179916" sldId="272"/>
            <ac:picMk id="5" creationId="{4A934B9B-665C-6D96-1630-C07DBD742A55}"/>
          </ac:picMkLst>
        </pc:picChg>
        <pc:picChg chg="add del mod">
          <ac:chgData name="Rhoda Reid" userId="1cb7fe96-bc87-4b17-9a92-3449b2910f76" providerId="ADAL" clId="{432FDF57-23AC-4941-8519-E6D2AA1AC095}" dt="2023-11-23T09:35:39.633" v="1965" actId="478"/>
          <ac:picMkLst>
            <pc:docMk/>
            <pc:sldMk cId="2885179916" sldId="272"/>
            <ac:picMk id="6" creationId="{3BD1E82E-0958-AC9A-843C-04F5644E11B9}"/>
          </ac:picMkLst>
        </pc:picChg>
        <pc:picChg chg="add del mod">
          <ac:chgData name="Rhoda Reid" userId="1cb7fe96-bc87-4b17-9a92-3449b2910f76" providerId="ADAL" clId="{432FDF57-23AC-4941-8519-E6D2AA1AC095}" dt="2023-11-20T12:39:18.077" v="1368" actId="931"/>
          <ac:picMkLst>
            <pc:docMk/>
            <pc:sldMk cId="2885179916" sldId="272"/>
            <ac:picMk id="7" creationId="{E6A760F5-BE18-A122-435A-8388782CFC32}"/>
          </ac:picMkLst>
        </pc:picChg>
        <pc:picChg chg="add mod modCrop">
          <ac:chgData name="Rhoda Reid" userId="1cb7fe96-bc87-4b17-9a92-3449b2910f76" providerId="ADAL" clId="{432FDF57-23AC-4941-8519-E6D2AA1AC095}" dt="2023-11-23T11:20:25.069" v="2781" actId="1076"/>
          <ac:picMkLst>
            <pc:docMk/>
            <pc:sldMk cId="2885179916" sldId="272"/>
            <ac:picMk id="9" creationId="{60F329EA-8571-FDB9-F896-B253378F642C}"/>
          </ac:picMkLst>
        </pc:picChg>
        <pc:picChg chg="add del mod">
          <ac:chgData name="Rhoda Reid" userId="1cb7fe96-bc87-4b17-9a92-3449b2910f76" providerId="ADAL" clId="{432FDF57-23AC-4941-8519-E6D2AA1AC095}" dt="2023-11-20T12:40:06.604" v="1370"/>
          <ac:picMkLst>
            <pc:docMk/>
            <pc:sldMk cId="2885179916" sldId="272"/>
            <ac:picMk id="9" creationId="{CB6D805D-3DE8-9BEE-AD7C-8D9B47630942}"/>
          </ac:picMkLst>
        </pc:picChg>
        <pc:picChg chg="del">
          <ac:chgData name="Rhoda Reid" userId="1cb7fe96-bc87-4b17-9a92-3449b2910f76" providerId="ADAL" clId="{432FDF57-23AC-4941-8519-E6D2AA1AC095}" dt="2023-11-20T12:31:26.981" v="1093" actId="478"/>
          <ac:picMkLst>
            <pc:docMk/>
            <pc:sldMk cId="2885179916" sldId="272"/>
            <ac:picMk id="11" creationId="{F1C32292-F6F1-320E-5045-8DEADB92B9B3}"/>
          </ac:picMkLst>
        </pc:picChg>
        <pc:picChg chg="add mod ord modCrop">
          <ac:chgData name="Rhoda Reid" userId="1cb7fe96-bc87-4b17-9a92-3449b2910f76" providerId="ADAL" clId="{432FDF57-23AC-4941-8519-E6D2AA1AC095}" dt="2023-11-23T11:18:43.894" v="2771" actId="166"/>
          <ac:picMkLst>
            <pc:docMk/>
            <pc:sldMk cId="2885179916" sldId="272"/>
            <ac:picMk id="11" creationId="{F25A059B-DA30-D05E-7F1E-EA008FDFCD72}"/>
          </ac:picMkLst>
        </pc:picChg>
        <pc:picChg chg="add mod ord modCrop">
          <ac:chgData name="Rhoda Reid" userId="1cb7fe96-bc87-4b17-9a92-3449b2910f76" providerId="ADAL" clId="{432FDF57-23AC-4941-8519-E6D2AA1AC095}" dt="2023-11-23T11:16:15.015" v="2685" actId="14100"/>
          <ac:picMkLst>
            <pc:docMk/>
            <pc:sldMk cId="2885179916" sldId="272"/>
            <ac:picMk id="13" creationId="{9DCA6061-409B-8318-CDAD-50D7B38EB37F}"/>
          </ac:picMkLst>
        </pc:picChg>
        <pc:picChg chg="add mod ord modCrop">
          <ac:chgData name="Rhoda Reid" userId="1cb7fe96-bc87-4b17-9a92-3449b2910f76" providerId="ADAL" clId="{432FDF57-23AC-4941-8519-E6D2AA1AC095}" dt="2023-11-23T11:16:37.406" v="2688" actId="14100"/>
          <ac:picMkLst>
            <pc:docMk/>
            <pc:sldMk cId="2885179916" sldId="272"/>
            <ac:picMk id="15" creationId="{664E2B7A-3F64-9998-57A8-EA7C0A4DDCF1}"/>
          </ac:picMkLst>
        </pc:picChg>
        <pc:cxnChg chg="add mod">
          <ac:chgData name="Rhoda Reid" userId="1cb7fe96-bc87-4b17-9a92-3449b2910f76" providerId="ADAL" clId="{432FDF57-23AC-4941-8519-E6D2AA1AC095}" dt="2023-11-23T09:29:48.373" v="1949"/>
          <ac:cxnSpMkLst>
            <pc:docMk/>
            <pc:sldMk cId="2885179916" sldId="272"/>
            <ac:cxnSpMk id="3" creationId="{301F0B1C-22D9-FCAF-62B4-4F8FBD44CDB8}"/>
          </ac:cxnSpMkLst>
        </pc:cxnChg>
      </pc:sldChg>
      <pc:sldChg chg="addSp delSp modSp add mod">
        <pc:chgData name="Rhoda Reid" userId="1cb7fe96-bc87-4b17-9a92-3449b2910f76" providerId="ADAL" clId="{432FDF57-23AC-4941-8519-E6D2AA1AC095}" dt="2023-11-26T21:45:25.176" v="3185" actId="20577"/>
        <pc:sldMkLst>
          <pc:docMk/>
          <pc:sldMk cId="3509263571" sldId="273"/>
        </pc:sldMkLst>
        <pc:spChg chg="add del mod ord">
          <ac:chgData name="Rhoda Reid" userId="1cb7fe96-bc87-4b17-9a92-3449b2910f76" providerId="ADAL" clId="{432FDF57-23AC-4941-8519-E6D2AA1AC095}" dt="2023-11-26T21:45:25.176" v="3185" actId="20577"/>
          <ac:spMkLst>
            <pc:docMk/>
            <pc:sldMk cId="3509263571" sldId="273"/>
            <ac:spMk id="2" creationId="{D7348A69-D949-CDAE-8043-4790EEF1BE8D}"/>
          </ac:spMkLst>
        </pc:spChg>
        <pc:spChg chg="add del mod">
          <ac:chgData name="Rhoda Reid" userId="1cb7fe96-bc87-4b17-9a92-3449b2910f76" providerId="ADAL" clId="{432FDF57-23AC-4941-8519-E6D2AA1AC095}" dt="2023-11-23T09:47:19.752" v="2023"/>
          <ac:spMkLst>
            <pc:docMk/>
            <pc:sldMk cId="3509263571" sldId="273"/>
            <ac:spMk id="4" creationId="{372BF79A-1A6E-B072-A95E-CD1E314CF551}"/>
          </ac:spMkLst>
        </pc:spChg>
        <pc:spChg chg="add mod">
          <ac:chgData name="Rhoda Reid" userId="1cb7fe96-bc87-4b17-9a92-3449b2910f76" providerId="ADAL" clId="{432FDF57-23AC-4941-8519-E6D2AA1AC095}" dt="2023-11-23T09:48:07.090" v="2025" actId="571"/>
          <ac:spMkLst>
            <pc:docMk/>
            <pc:sldMk cId="3509263571" sldId="273"/>
            <ac:spMk id="5" creationId="{99D99538-D034-1477-F41E-024728DBCF9A}"/>
          </ac:spMkLst>
        </pc:spChg>
        <pc:spChg chg="mod">
          <ac:chgData name="Rhoda Reid" userId="1cb7fe96-bc87-4b17-9a92-3449b2910f76" providerId="ADAL" clId="{432FDF57-23AC-4941-8519-E6D2AA1AC095}" dt="2023-11-23T09:50:40.304" v="2040" actId="1076"/>
          <ac:spMkLst>
            <pc:docMk/>
            <pc:sldMk cId="3509263571" sldId="273"/>
            <ac:spMk id="8" creationId="{F0E71A30-1302-4C96-9DD6-7D49870EA69B}"/>
          </ac:spMkLst>
        </pc:spChg>
        <pc:picChg chg="del">
          <ac:chgData name="Rhoda Reid" userId="1cb7fe96-bc87-4b17-9a92-3449b2910f76" providerId="ADAL" clId="{432FDF57-23AC-4941-8519-E6D2AA1AC095}" dt="2023-11-20T12:42:39.611" v="1409" actId="478"/>
          <ac:picMkLst>
            <pc:docMk/>
            <pc:sldMk cId="3509263571" sldId="273"/>
            <ac:picMk id="4" creationId="{7B000B37-14A8-36B7-CED1-EE1F0FF02739}"/>
          </ac:picMkLst>
        </pc:picChg>
        <pc:picChg chg="add mod ord">
          <ac:chgData name="Rhoda Reid" userId="1cb7fe96-bc87-4b17-9a92-3449b2910f76" providerId="ADAL" clId="{432FDF57-23AC-4941-8519-E6D2AA1AC095}" dt="2023-11-23T11:23:43.942" v="2805" actId="166"/>
          <ac:picMkLst>
            <pc:docMk/>
            <pc:sldMk cId="3509263571" sldId="273"/>
            <ac:picMk id="4" creationId="{F419CECC-F849-F6CA-859C-89802B2CFC95}"/>
          </ac:picMkLst>
        </pc:picChg>
        <pc:picChg chg="add del mod">
          <ac:chgData name="Rhoda Reid" userId="1cb7fe96-bc87-4b17-9a92-3449b2910f76" providerId="ADAL" clId="{432FDF57-23AC-4941-8519-E6D2AA1AC095}" dt="2023-11-23T09:48:29.322" v="2029" actId="22"/>
          <ac:picMkLst>
            <pc:docMk/>
            <pc:sldMk cId="3509263571" sldId="273"/>
            <ac:picMk id="7" creationId="{0E3F89F2-4E7C-3361-A956-4E748A02F131}"/>
          </ac:picMkLst>
        </pc:picChg>
        <pc:picChg chg="add mod modCrop">
          <ac:chgData name="Rhoda Reid" userId="1cb7fe96-bc87-4b17-9a92-3449b2910f76" providerId="ADAL" clId="{432FDF57-23AC-4941-8519-E6D2AA1AC095}" dt="2023-11-23T11:21:37.668" v="2788" actId="14100"/>
          <ac:picMkLst>
            <pc:docMk/>
            <pc:sldMk cId="3509263571" sldId="273"/>
            <ac:picMk id="10" creationId="{C6A1BBF9-A828-E0E9-59D5-A0924840CC9B}"/>
          </ac:picMkLst>
        </pc:picChg>
        <pc:picChg chg="add del mod ord modCrop">
          <ac:chgData name="Rhoda Reid" userId="1cb7fe96-bc87-4b17-9a92-3449b2910f76" providerId="ADAL" clId="{432FDF57-23AC-4941-8519-E6D2AA1AC095}" dt="2023-11-23T11:23:19.939" v="2799" actId="478"/>
          <ac:picMkLst>
            <pc:docMk/>
            <pc:sldMk cId="3509263571" sldId="273"/>
            <ac:picMk id="12" creationId="{5D935F66-DDDA-CB2B-1BA6-8872CAB0B99B}"/>
          </ac:picMkLst>
        </pc:picChg>
        <pc:cxnChg chg="add mod">
          <ac:chgData name="Rhoda Reid" userId="1cb7fe96-bc87-4b17-9a92-3449b2910f76" providerId="ADAL" clId="{432FDF57-23AC-4941-8519-E6D2AA1AC095}" dt="2023-11-23T09:45:12.244" v="2013"/>
          <ac:cxnSpMkLst>
            <pc:docMk/>
            <pc:sldMk cId="3509263571" sldId="273"/>
            <ac:cxnSpMk id="3" creationId="{A8D6B2D8-EAC8-B0FB-BF46-6D249320B1B2}"/>
          </ac:cxnSpMkLst>
        </pc:cxnChg>
      </pc:sldChg>
      <pc:sldChg chg="new del">
        <pc:chgData name="Rhoda Reid" userId="1cb7fe96-bc87-4b17-9a92-3449b2910f76" providerId="ADAL" clId="{432FDF57-23AC-4941-8519-E6D2AA1AC095}" dt="2023-11-20T12:41:31.446" v="1372" actId="2696"/>
        <pc:sldMkLst>
          <pc:docMk/>
          <pc:sldMk cId="4248796511" sldId="273"/>
        </pc:sldMkLst>
      </pc:sldChg>
      <pc:sldChg chg="addSp delSp modSp add mod ord">
        <pc:chgData name="Rhoda Reid" userId="1cb7fe96-bc87-4b17-9a92-3449b2910f76" providerId="ADAL" clId="{432FDF57-23AC-4941-8519-E6D2AA1AC095}" dt="2023-11-23T11:29:53.115" v="2835" actId="108"/>
        <pc:sldMkLst>
          <pc:docMk/>
          <pc:sldMk cId="3972485320" sldId="274"/>
        </pc:sldMkLst>
        <pc:spChg chg="add mod">
          <ac:chgData name="Rhoda Reid" userId="1cb7fe96-bc87-4b17-9a92-3449b2910f76" providerId="ADAL" clId="{432FDF57-23AC-4941-8519-E6D2AA1AC095}" dt="2023-11-23T11:29:45.463" v="2834" actId="2711"/>
          <ac:spMkLst>
            <pc:docMk/>
            <pc:sldMk cId="3972485320" sldId="274"/>
            <ac:spMk id="5" creationId="{4EA02A54-C8D7-1674-06D9-73EBA94DEE84}"/>
          </ac:spMkLst>
        </pc:spChg>
        <pc:spChg chg="mod">
          <ac:chgData name="Rhoda Reid" userId="1cb7fe96-bc87-4b17-9a92-3449b2910f76" providerId="ADAL" clId="{432FDF57-23AC-4941-8519-E6D2AA1AC095}" dt="2023-11-23T10:50:25.248" v="2602" actId="20577"/>
          <ac:spMkLst>
            <pc:docMk/>
            <pc:sldMk cId="3972485320" sldId="274"/>
            <ac:spMk id="8" creationId="{F0E71A30-1302-4C96-9DD6-7D49870EA69B}"/>
          </ac:spMkLst>
        </pc:spChg>
        <pc:spChg chg="del mod">
          <ac:chgData name="Rhoda Reid" userId="1cb7fe96-bc87-4b17-9a92-3449b2910f76" providerId="ADAL" clId="{432FDF57-23AC-4941-8519-E6D2AA1AC095}" dt="2023-11-23T09:51:38.431" v="2056" actId="478"/>
          <ac:spMkLst>
            <pc:docMk/>
            <pc:sldMk cId="3972485320" sldId="274"/>
            <ac:spMk id="9" creationId="{4EB76170-B654-41EF-B105-B35E2D182366}"/>
          </ac:spMkLst>
        </pc:spChg>
        <pc:spChg chg="add mod">
          <ac:chgData name="Rhoda Reid" userId="1cb7fe96-bc87-4b17-9a92-3449b2910f76" providerId="ADAL" clId="{432FDF57-23AC-4941-8519-E6D2AA1AC095}" dt="2023-11-23T11:29:53.115" v="2835" actId="108"/>
          <ac:spMkLst>
            <pc:docMk/>
            <pc:sldMk cId="3972485320" sldId="274"/>
            <ac:spMk id="11" creationId="{A408D770-50F5-5382-60CA-7633DD506FC8}"/>
          </ac:spMkLst>
        </pc:spChg>
        <pc:picChg chg="add mod ord">
          <ac:chgData name="Rhoda Reid" userId="1cb7fe96-bc87-4b17-9a92-3449b2910f76" providerId="ADAL" clId="{432FDF57-23AC-4941-8519-E6D2AA1AC095}" dt="2023-11-23T11:26:14.933" v="2820" actId="167"/>
          <ac:picMkLst>
            <pc:docMk/>
            <pc:sldMk cId="3972485320" sldId="274"/>
            <ac:picMk id="3" creationId="{7932D676-985F-98A4-4AB8-16BAC9CEE651}"/>
          </ac:picMkLst>
        </pc:picChg>
        <pc:picChg chg="add mod ord modCrop">
          <ac:chgData name="Rhoda Reid" userId="1cb7fe96-bc87-4b17-9a92-3449b2910f76" providerId="ADAL" clId="{432FDF57-23AC-4941-8519-E6D2AA1AC095}" dt="2023-11-23T11:27:07.863" v="2825" actId="1076"/>
          <ac:picMkLst>
            <pc:docMk/>
            <pc:sldMk cId="3972485320" sldId="274"/>
            <ac:picMk id="4" creationId="{24C4B16D-BDAD-6017-2B22-54D33C3CF69C}"/>
          </ac:picMkLst>
        </pc:picChg>
        <pc:picChg chg="add mod ord">
          <ac:chgData name="Rhoda Reid" userId="1cb7fe96-bc87-4b17-9a92-3449b2910f76" providerId="ADAL" clId="{432FDF57-23AC-4941-8519-E6D2AA1AC095}" dt="2023-11-23T11:25:40.920" v="2816" actId="1076"/>
          <ac:picMkLst>
            <pc:docMk/>
            <pc:sldMk cId="3972485320" sldId="274"/>
            <ac:picMk id="9" creationId="{29DB3605-F682-7FE5-18A2-D9F86D82C6BA}"/>
          </ac:picMkLst>
        </pc:picChg>
        <pc:picChg chg="add mod modCrop">
          <ac:chgData name="Rhoda Reid" userId="1cb7fe96-bc87-4b17-9a92-3449b2910f76" providerId="ADAL" clId="{432FDF57-23AC-4941-8519-E6D2AA1AC095}" dt="2023-11-23T11:25:36.521" v="2815" actId="1076"/>
          <ac:picMkLst>
            <pc:docMk/>
            <pc:sldMk cId="3972485320" sldId="274"/>
            <ac:picMk id="10" creationId="{F230D819-E52F-E1D3-506A-C7ACADC6EE25}"/>
          </ac:picMkLst>
        </pc:picChg>
        <pc:picChg chg="add mod modCrop">
          <ac:chgData name="Rhoda Reid" userId="1cb7fe96-bc87-4b17-9a92-3449b2910f76" providerId="ADAL" clId="{432FDF57-23AC-4941-8519-E6D2AA1AC095}" dt="2023-11-23T11:27:39.808" v="2829" actId="1076"/>
          <ac:picMkLst>
            <pc:docMk/>
            <pc:sldMk cId="3972485320" sldId="274"/>
            <ac:picMk id="13" creationId="{2FC15978-4FD7-0C4B-A95D-FE0F75DCE54F}"/>
          </ac:picMkLst>
        </pc:picChg>
        <pc:cxnChg chg="add mod">
          <ac:chgData name="Rhoda Reid" userId="1cb7fe96-bc87-4b17-9a92-3449b2910f76" providerId="ADAL" clId="{432FDF57-23AC-4941-8519-E6D2AA1AC095}" dt="2023-11-23T09:52:01.806" v="2058" actId="1076"/>
          <ac:cxnSpMkLst>
            <pc:docMk/>
            <pc:sldMk cId="3972485320" sldId="274"/>
            <ac:cxnSpMk id="2" creationId="{CC335E91-7F60-E29B-11D5-745F6A9B9306}"/>
          </ac:cxnSpMkLst>
        </pc:cxnChg>
      </pc:sldChg>
      <pc:sldChg chg="addSp modSp add mod">
        <pc:chgData name="Rhoda Reid" userId="1cb7fe96-bc87-4b17-9a92-3449b2910f76" providerId="ADAL" clId="{432FDF57-23AC-4941-8519-E6D2AA1AC095}" dt="2023-11-26T19:33:59.342" v="3103" actId="14100"/>
        <pc:sldMkLst>
          <pc:docMk/>
          <pc:sldMk cId="1428294890" sldId="275"/>
        </pc:sldMkLst>
        <pc:spChg chg="add mod">
          <ac:chgData name="Rhoda Reid" userId="1cb7fe96-bc87-4b17-9a92-3449b2910f76" providerId="ADAL" clId="{432FDF57-23AC-4941-8519-E6D2AA1AC095}" dt="2023-11-23T11:11:46.934" v="2653" actId="1076"/>
          <ac:spMkLst>
            <pc:docMk/>
            <pc:sldMk cId="1428294890" sldId="275"/>
            <ac:spMk id="4" creationId="{650B3970-EED2-6B2F-B82F-D29AF5322B63}"/>
          </ac:spMkLst>
        </pc:spChg>
        <pc:spChg chg="mod">
          <ac:chgData name="Rhoda Reid" userId="1cb7fe96-bc87-4b17-9a92-3449b2910f76" providerId="ADAL" clId="{432FDF57-23AC-4941-8519-E6D2AA1AC095}" dt="2023-11-23T09:58:19.896" v="2244" actId="20577"/>
          <ac:spMkLst>
            <pc:docMk/>
            <pc:sldMk cId="1428294890" sldId="275"/>
            <ac:spMk id="8" creationId="{F0E71A30-1302-4C96-9DD6-7D49870EA69B}"/>
          </ac:spMkLst>
        </pc:spChg>
        <pc:spChg chg="mod">
          <ac:chgData name="Rhoda Reid" userId="1cb7fe96-bc87-4b17-9a92-3449b2910f76" providerId="ADAL" clId="{432FDF57-23AC-4941-8519-E6D2AA1AC095}" dt="2023-11-26T19:33:41.911" v="3101" actId="20577"/>
          <ac:spMkLst>
            <pc:docMk/>
            <pc:sldMk cId="1428294890" sldId="275"/>
            <ac:spMk id="9" creationId="{4EB76170-B654-41EF-B105-B35E2D182366}"/>
          </ac:spMkLst>
        </pc:spChg>
        <pc:picChg chg="add mod">
          <ac:chgData name="Rhoda Reid" userId="1cb7fe96-bc87-4b17-9a92-3449b2910f76" providerId="ADAL" clId="{432FDF57-23AC-4941-8519-E6D2AA1AC095}" dt="2023-11-26T19:33:59.342" v="3103" actId="14100"/>
          <ac:picMkLst>
            <pc:docMk/>
            <pc:sldMk cId="1428294890" sldId="275"/>
            <ac:picMk id="3" creationId="{7557B2C8-FCF4-86E1-B315-B244A2591A25}"/>
          </ac:picMkLst>
        </pc:picChg>
        <pc:cxnChg chg="mod">
          <ac:chgData name="Rhoda Reid" userId="1cb7fe96-bc87-4b17-9a92-3449b2910f76" providerId="ADAL" clId="{432FDF57-23AC-4941-8519-E6D2AA1AC095}" dt="2023-11-23T09:58:28.380" v="2245" actId="14100"/>
          <ac:cxnSpMkLst>
            <pc:docMk/>
            <pc:sldMk cId="1428294890" sldId="275"/>
            <ac:cxnSpMk id="2" creationId="{F1BC1C62-8B2A-6C21-84F0-0318C35ECEBC}"/>
          </ac:cxnSpMkLst>
        </pc:cxnChg>
      </pc:sldChg>
      <pc:sldChg chg="addSp delSp modSp add mod">
        <pc:chgData name="Rhoda Reid" userId="1cb7fe96-bc87-4b17-9a92-3449b2910f76" providerId="ADAL" clId="{432FDF57-23AC-4941-8519-E6D2AA1AC095}" dt="2023-11-26T19:40:50.580" v="3134" actId="1076"/>
        <pc:sldMkLst>
          <pc:docMk/>
          <pc:sldMk cId="1605549173" sldId="276"/>
        </pc:sldMkLst>
        <pc:spChg chg="del mod">
          <ac:chgData name="Rhoda Reid" userId="1cb7fe96-bc87-4b17-9a92-3449b2910f76" providerId="ADAL" clId="{432FDF57-23AC-4941-8519-E6D2AA1AC095}" dt="2023-11-23T12:35:47.441" v="3000"/>
          <ac:spMkLst>
            <pc:docMk/>
            <pc:sldMk cId="1605549173" sldId="276"/>
            <ac:spMk id="3" creationId="{3BEA71F8-0A77-0265-2D16-C22760BBF5A6}"/>
          </ac:spMkLst>
        </pc:spChg>
        <pc:spChg chg="add del mod">
          <ac:chgData name="Rhoda Reid" userId="1cb7fe96-bc87-4b17-9a92-3449b2910f76" providerId="ADAL" clId="{432FDF57-23AC-4941-8519-E6D2AA1AC095}" dt="2023-11-23T12:30:33.567" v="2962" actId="478"/>
          <ac:spMkLst>
            <pc:docMk/>
            <pc:sldMk cId="1605549173" sldId="276"/>
            <ac:spMk id="4" creationId="{B786D621-AB5F-828D-26A0-BA6E73141063}"/>
          </ac:spMkLst>
        </pc:spChg>
        <pc:spChg chg="add mod ord">
          <ac:chgData name="Rhoda Reid" userId="1cb7fe96-bc87-4b17-9a92-3449b2910f76" providerId="ADAL" clId="{432FDF57-23AC-4941-8519-E6D2AA1AC095}" dt="2023-11-23T12:45:07.599" v="3058" actId="14100"/>
          <ac:spMkLst>
            <pc:docMk/>
            <pc:sldMk cId="1605549173" sldId="276"/>
            <ac:spMk id="5" creationId="{3B6B7316-6FED-FA0B-2ED0-88D33ABA441C}"/>
          </ac:spMkLst>
        </pc:spChg>
        <pc:spChg chg="del">
          <ac:chgData name="Rhoda Reid" userId="1cb7fe96-bc87-4b17-9a92-3449b2910f76" providerId="ADAL" clId="{432FDF57-23AC-4941-8519-E6D2AA1AC095}" dt="2023-11-23T12:38:33.552" v="3016" actId="478"/>
          <ac:spMkLst>
            <pc:docMk/>
            <pc:sldMk cId="1605549173" sldId="276"/>
            <ac:spMk id="6" creationId="{CCD6EFA6-505D-DCBF-2EB0-0BC1F6EB056C}"/>
          </ac:spMkLst>
        </pc:spChg>
        <pc:spChg chg="del">
          <ac:chgData name="Rhoda Reid" userId="1cb7fe96-bc87-4b17-9a92-3449b2910f76" providerId="ADAL" clId="{432FDF57-23AC-4941-8519-E6D2AA1AC095}" dt="2023-11-23T12:38:37.835" v="3017" actId="478"/>
          <ac:spMkLst>
            <pc:docMk/>
            <pc:sldMk cId="1605549173" sldId="276"/>
            <ac:spMk id="7" creationId="{CFDF1930-7B08-DFF7-2013-9F407F554961}"/>
          </ac:spMkLst>
        </pc:spChg>
        <pc:spChg chg="mod">
          <ac:chgData name="Rhoda Reid" userId="1cb7fe96-bc87-4b17-9a92-3449b2910f76" providerId="ADAL" clId="{432FDF57-23AC-4941-8519-E6D2AA1AC095}" dt="2023-11-26T19:33:03.501" v="3089" actId="1076"/>
          <ac:spMkLst>
            <pc:docMk/>
            <pc:sldMk cId="1605549173" sldId="276"/>
            <ac:spMk id="8" creationId="{F0E71A30-1302-4C96-9DD6-7D49870EA69B}"/>
          </ac:spMkLst>
        </pc:spChg>
        <pc:spChg chg="mod">
          <ac:chgData name="Rhoda Reid" userId="1cb7fe96-bc87-4b17-9a92-3449b2910f76" providerId="ADAL" clId="{432FDF57-23AC-4941-8519-E6D2AA1AC095}" dt="2023-11-26T19:40:47.166" v="3133" actId="1076"/>
          <ac:spMkLst>
            <pc:docMk/>
            <pc:sldMk cId="1605549173" sldId="276"/>
            <ac:spMk id="9" creationId="{4EB76170-B654-41EF-B105-B35E2D182366}"/>
          </ac:spMkLst>
        </pc:spChg>
        <pc:spChg chg="add del mod ord">
          <ac:chgData name="Rhoda Reid" userId="1cb7fe96-bc87-4b17-9a92-3449b2910f76" providerId="ADAL" clId="{432FDF57-23AC-4941-8519-E6D2AA1AC095}" dt="2023-11-26T19:30:33.634" v="3073" actId="478"/>
          <ac:spMkLst>
            <pc:docMk/>
            <pc:sldMk cId="1605549173" sldId="276"/>
            <ac:spMk id="10" creationId="{9B8707F6-66CE-F32D-7403-8C1446977D55}"/>
          </ac:spMkLst>
        </pc:spChg>
        <pc:spChg chg="add mod ord">
          <ac:chgData name="Rhoda Reid" userId="1cb7fe96-bc87-4b17-9a92-3449b2910f76" providerId="ADAL" clId="{432FDF57-23AC-4941-8519-E6D2AA1AC095}" dt="2023-11-26T19:40:45.133" v="3132" actId="14100"/>
          <ac:spMkLst>
            <pc:docMk/>
            <pc:sldMk cId="1605549173" sldId="276"/>
            <ac:spMk id="12" creationId="{7EC2E267-456D-FA4E-CD52-4FB67E051663}"/>
          </ac:spMkLst>
        </pc:spChg>
        <pc:spChg chg="add del mod">
          <ac:chgData name="Rhoda Reid" userId="1cb7fe96-bc87-4b17-9a92-3449b2910f76" providerId="ADAL" clId="{432FDF57-23AC-4941-8519-E6D2AA1AC095}" dt="2023-11-23T12:41:01.700" v="3032" actId="478"/>
          <ac:spMkLst>
            <pc:docMk/>
            <pc:sldMk cId="1605549173" sldId="276"/>
            <ac:spMk id="14" creationId="{96791725-0545-A0AD-56DC-FD2ACFB4404E}"/>
          </ac:spMkLst>
        </pc:spChg>
        <pc:spChg chg="add mod">
          <ac:chgData name="Rhoda Reid" userId="1cb7fe96-bc87-4b17-9a92-3449b2910f76" providerId="ADAL" clId="{432FDF57-23AC-4941-8519-E6D2AA1AC095}" dt="2023-11-26T19:30:59.563" v="3077" actId="1076"/>
          <ac:spMkLst>
            <pc:docMk/>
            <pc:sldMk cId="1605549173" sldId="276"/>
            <ac:spMk id="15" creationId="{CC07E5A1-8CA9-6E32-41FE-A25DFAA9FC06}"/>
          </ac:spMkLst>
        </pc:spChg>
        <pc:spChg chg="mod">
          <ac:chgData name="Rhoda Reid" userId="1cb7fe96-bc87-4b17-9a92-3449b2910f76" providerId="ADAL" clId="{432FDF57-23AC-4941-8519-E6D2AA1AC095}" dt="2023-11-23T12:40:31.331" v="3027" actId="255"/>
          <ac:spMkLst>
            <pc:docMk/>
            <pc:sldMk cId="1605549173" sldId="276"/>
            <ac:spMk id="16" creationId="{50707F79-ABCC-A57A-E6B6-DA8C67E78F17}"/>
          </ac:spMkLst>
        </pc:spChg>
        <pc:spChg chg="mod ord">
          <ac:chgData name="Rhoda Reid" userId="1cb7fe96-bc87-4b17-9a92-3449b2910f76" providerId="ADAL" clId="{432FDF57-23AC-4941-8519-E6D2AA1AC095}" dt="2023-11-26T19:31:05.989" v="3078" actId="1076"/>
          <ac:spMkLst>
            <pc:docMk/>
            <pc:sldMk cId="1605549173" sldId="276"/>
            <ac:spMk id="17" creationId="{6EAF400D-B2AB-B89B-7156-52C0BABD832A}"/>
          </ac:spMkLst>
        </pc:spChg>
        <pc:spChg chg="del mod">
          <ac:chgData name="Rhoda Reid" userId="1cb7fe96-bc87-4b17-9a92-3449b2910f76" providerId="ADAL" clId="{432FDF57-23AC-4941-8519-E6D2AA1AC095}" dt="2023-11-26T19:30:31.038" v="3072" actId="478"/>
          <ac:spMkLst>
            <pc:docMk/>
            <pc:sldMk cId="1605549173" sldId="276"/>
            <ac:spMk id="19" creationId="{9C5D97A8-14CE-A85F-BBAF-4D1FD2D320F6}"/>
          </ac:spMkLst>
        </pc:spChg>
        <pc:picChg chg="add mod ord">
          <ac:chgData name="Rhoda Reid" userId="1cb7fe96-bc87-4b17-9a92-3449b2910f76" providerId="ADAL" clId="{432FDF57-23AC-4941-8519-E6D2AA1AC095}" dt="2023-11-26T19:40:50.580" v="3134" actId="1076"/>
          <ac:picMkLst>
            <pc:docMk/>
            <pc:sldMk cId="1605549173" sldId="276"/>
            <ac:picMk id="3" creationId="{E14533A3-D530-2BC3-40A1-ED10C1717BE4}"/>
          </ac:picMkLst>
        </pc:picChg>
        <pc:picChg chg="del mod">
          <ac:chgData name="Rhoda Reid" userId="1cb7fe96-bc87-4b17-9a92-3449b2910f76" providerId="ADAL" clId="{432FDF57-23AC-4941-8519-E6D2AA1AC095}" dt="2023-11-23T12:27:16.977" v="2905" actId="478"/>
          <ac:picMkLst>
            <pc:docMk/>
            <pc:sldMk cId="1605549173" sldId="276"/>
            <ac:picMk id="11" creationId="{C006E995-F60F-A1B3-19AC-B0D13E7D940F}"/>
          </ac:picMkLst>
        </pc:picChg>
        <pc:picChg chg="del mod">
          <ac:chgData name="Rhoda Reid" userId="1cb7fe96-bc87-4b17-9a92-3449b2910f76" providerId="ADAL" clId="{432FDF57-23AC-4941-8519-E6D2AA1AC095}" dt="2023-11-23T12:27:09.192" v="2902" actId="478"/>
          <ac:picMkLst>
            <pc:docMk/>
            <pc:sldMk cId="1605549173" sldId="276"/>
            <ac:picMk id="13" creationId="{E8E62A5D-BE87-D197-85F7-FD9DD713BB91}"/>
          </ac:picMkLst>
        </pc:picChg>
        <pc:picChg chg="del mod">
          <ac:chgData name="Rhoda Reid" userId="1cb7fe96-bc87-4b17-9a92-3449b2910f76" providerId="ADAL" clId="{432FDF57-23AC-4941-8519-E6D2AA1AC095}" dt="2023-11-23T12:27:24.237" v="2907" actId="478"/>
          <ac:picMkLst>
            <pc:docMk/>
            <pc:sldMk cId="1605549173" sldId="276"/>
            <ac:picMk id="18" creationId="{05439096-3AC5-FA53-4F02-8B32C6B14780}"/>
          </ac:picMkLst>
        </pc:picChg>
        <pc:picChg chg="add mod ord">
          <ac:chgData name="Rhoda Reid" userId="1cb7fe96-bc87-4b17-9a92-3449b2910f76" providerId="ADAL" clId="{432FDF57-23AC-4941-8519-E6D2AA1AC095}" dt="2023-11-23T12:48:46.354" v="3065" actId="167"/>
          <ac:picMkLst>
            <pc:docMk/>
            <pc:sldMk cId="1605549173" sldId="276"/>
            <ac:picMk id="21" creationId="{1441818D-DA2F-3D6E-D623-AD12E79E5948}"/>
          </ac:picMkLst>
        </pc:picChg>
        <pc:picChg chg="add mod ord">
          <ac:chgData name="Rhoda Reid" userId="1cb7fe96-bc87-4b17-9a92-3449b2910f76" providerId="ADAL" clId="{432FDF57-23AC-4941-8519-E6D2AA1AC095}" dt="2023-11-26T19:33:10.901" v="3090" actId="1076"/>
          <ac:picMkLst>
            <pc:docMk/>
            <pc:sldMk cId="1605549173" sldId="276"/>
            <ac:picMk id="22" creationId="{4709EA2C-1341-BBB5-0AE0-5A3BEB5162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64F7-CD24-6B45-B19B-24ED1B0A74EC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CD669-9CDE-5D4A-A6D9-C21180B01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2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4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32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7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6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4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5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7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2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8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D669-9CDE-5D4A-A6D9-C21180B01C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2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53BF6E-09EC-4458-B8D1-382225F5A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9" y="-1611"/>
            <a:ext cx="12194678" cy="6861222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F6DD24E5-D4FA-460E-8249-9573332D4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3740" y="4287672"/>
            <a:ext cx="2726988" cy="21575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2EA4A2B-A722-484F-A1D3-8BA8CF8053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398" y="5198294"/>
            <a:ext cx="1222652" cy="1167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27300B-D34A-4D87-88B1-78A8E3ACEA9F}"/>
              </a:ext>
            </a:extLst>
          </p:cNvPr>
          <p:cNvSpPr txBox="1"/>
          <p:nvPr userDrawn="1"/>
        </p:nvSpPr>
        <p:spPr>
          <a:xfrm>
            <a:off x="873866" y="4886527"/>
            <a:ext cx="14623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GothamBook" pitchFamily="50" charset="0"/>
                <a:cs typeface="Arial"/>
              </a:rPr>
              <a:t>Supported by</a:t>
            </a:r>
            <a:endParaRPr lang="en-US" sz="1400">
              <a:solidFill>
                <a:schemeClr val="bg1"/>
              </a:solidFill>
              <a:latin typeface="GothamBook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9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329A33-3848-4ADC-8D1B-5AD3AEE72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7" y="-3769"/>
            <a:ext cx="12192611" cy="6860059"/>
          </a:xfrm>
          <a:prstGeom prst="rect">
            <a:avLst/>
          </a:prstGeom>
        </p:spPr>
      </p:pic>
      <p:pic>
        <p:nvPicPr>
          <p:cNvPr id="5" name="Picture 7" descr="Text&#10;&#10;Description automatically generated">
            <a:extLst>
              <a:ext uri="{FF2B5EF4-FFF2-40B4-BE49-F238E27FC236}">
                <a16:creationId xmlns:a16="http://schemas.microsoft.com/office/drawing/2014/main" id="{3FC7F3D0-A8CE-4EB2-975A-F10F21954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1395" y="5078077"/>
            <a:ext cx="1738851" cy="1392772"/>
          </a:xfrm>
          <a:prstGeom prst="rect">
            <a:avLst/>
          </a:prstGeom>
        </p:spPr>
      </p:pic>
      <p:pic>
        <p:nvPicPr>
          <p:cNvPr id="6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F331974-7E86-452B-B46B-1E96D5FFA1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800" y="6643579"/>
            <a:ext cx="12196119" cy="2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2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3934-5CD9-4ACE-8497-D5BB2F42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DB77D-83FB-4042-8B29-B3A54F96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2C4E0-D669-4234-8EF5-11811EC76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F13B-68B9-4092-867A-CFB8FB309211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E7FF-73B7-414B-9BC4-5B2212F48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EA2C-AB15-47CF-8000-95CE652C3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799D-7058-4319-97B5-8A12BA309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296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seconsortium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mailto:Rhoda@circularcommunities.sco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240BC3D-C8D5-944A-9FCA-1CEF39C3C3EB}"/>
              </a:ext>
            </a:extLst>
          </p:cNvPr>
          <p:cNvSpPr txBox="1"/>
          <p:nvPr/>
        </p:nvSpPr>
        <p:spPr>
          <a:xfrm>
            <a:off x="1004848" y="1321738"/>
            <a:ext cx="8027335" cy="3046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-12700"/>
            <a:r>
              <a:rPr lang="en-GB" sz="6600" b="1" dirty="0">
                <a:solidFill>
                  <a:srgbClr val="00B0F0"/>
                </a:solidFill>
                <a:latin typeface="Akrobat" panose="00000600000000000000" pitchFamily="50" charset="0"/>
                <a:cs typeface="Arial"/>
              </a:rPr>
              <a:t>Green Procurement</a:t>
            </a:r>
          </a:p>
          <a:p>
            <a:pPr marL="12700" marR="5080" indent="-12700"/>
            <a:endParaRPr lang="en-GB" sz="6600" b="1" dirty="0">
              <a:solidFill>
                <a:srgbClr val="00B0F0"/>
              </a:solidFill>
              <a:latin typeface="Akrobat" panose="00000600000000000000" pitchFamily="50" charset="0"/>
              <a:cs typeface="Arial"/>
            </a:endParaRPr>
          </a:p>
          <a:p>
            <a:pPr marL="12700" marR="5080" indent="-12700"/>
            <a:r>
              <a:rPr lang="en-GB" sz="6600" b="1" dirty="0">
                <a:solidFill>
                  <a:srgbClr val="00B0F0"/>
                </a:solidFill>
                <a:latin typeface="Akrobat" panose="00000600000000000000" pitchFamily="50" charset="0"/>
                <a:cs typeface="Arial"/>
              </a:rPr>
              <a:t>The Reuse Consortium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12A81-2E9D-42DF-BFA9-3F3E42AA16E1}"/>
              </a:ext>
            </a:extLst>
          </p:cNvPr>
          <p:cNvSpPr txBox="1"/>
          <p:nvPr/>
        </p:nvSpPr>
        <p:spPr>
          <a:xfrm>
            <a:off x="760378" y="492868"/>
            <a:ext cx="92445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krobat" panose="00000600000000000000" pitchFamily="50" charset="0"/>
              </a:rPr>
              <a:t>Matt Lewis, CIRCULAR COMMUNITIES SCOTLAND</a:t>
            </a:r>
            <a:endParaRPr lang="en-GB" sz="2800" dirty="0">
              <a:solidFill>
                <a:schemeClr val="bg1"/>
              </a:solidFill>
              <a:latin typeface="Akrobat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471616" y="420128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</a:rPr>
              <a:t>For more information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76170-B654-41EF-B105-B35E2D182366}"/>
              </a:ext>
            </a:extLst>
          </p:cNvPr>
          <p:cNvSpPr txBox="1"/>
          <p:nvPr/>
        </p:nvSpPr>
        <p:spPr>
          <a:xfrm>
            <a:off x="2326340" y="1364075"/>
            <a:ext cx="779106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>
              <a:solidFill>
                <a:schemeClr val="accent1">
                  <a:lumMod val="50000"/>
                </a:schemeClr>
              </a:solidFill>
              <a:latin typeface="Arial Nova Light"/>
              <a:cs typeface="Arial"/>
            </a:endParaRPr>
          </a:p>
          <a:p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GothamBook" pitchFamily="50" charset="0"/>
                <a:cs typeface="Arial"/>
                <a:hlinkClick r:id="rId3"/>
              </a:rPr>
              <a:t>www.reuseconsortium.org</a:t>
            </a:r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GothamBook" pitchFamily="50" charset="0"/>
                <a:cs typeface="Arial"/>
              </a:rPr>
              <a:t>Impact report available</a:t>
            </a: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GothamBook" pitchFamily="50" charset="0"/>
                <a:cs typeface="Arial"/>
              </a:rPr>
              <a:t>Leaflet</a:t>
            </a: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r>
              <a:rPr lang="en-GB" sz="2400" err="1">
                <a:solidFill>
                  <a:schemeClr val="accent1">
                    <a:lumMod val="50000"/>
                  </a:schemeClr>
                </a:solidFill>
                <a:latin typeface="GothamBook" pitchFamily="50" charset="0"/>
                <a:cs typeface="Arial"/>
                <a:hlinkClick r:id="rId4"/>
              </a:rPr>
              <a:t>Rhoda@circularcommunities.scot</a:t>
            </a:r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D6EFA6-505D-DCBF-2EB0-0BC1F6EB05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5921" y="3295267"/>
            <a:ext cx="914399" cy="1066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DF1930-7B08-DFF7-2013-9F407F554961}"/>
              </a:ext>
            </a:extLst>
          </p:cNvPr>
          <p:cNvSpPr/>
          <p:nvPr/>
        </p:nvSpPr>
        <p:spPr>
          <a:xfrm>
            <a:off x="930772" y="1803042"/>
            <a:ext cx="914400" cy="11786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BC1C62-8B2A-6C21-84F0-0318C35ECEBC}"/>
              </a:ext>
            </a:extLst>
          </p:cNvPr>
          <p:cNvCxnSpPr>
            <a:cxnSpLocks/>
          </p:cNvCxnSpPr>
          <p:nvPr/>
        </p:nvCxnSpPr>
        <p:spPr>
          <a:xfrm>
            <a:off x="0" y="1238203"/>
            <a:ext cx="6362163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557B2C8-FCF4-86E1-B315-B244A2591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9" b="22126"/>
          <a:stretch/>
        </p:blipFill>
        <p:spPr bwMode="auto">
          <a:xfrm>
            <a:off x="1272216" y="5093939"/>
            <a:ext cx="3553028" cy="11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B3970-EED2-6B2F-B82F-D29AF5322B63}"/>
              </a:ext>
            </a:extLst>
          </p:cNvPr>
          <p:cNvSpPr txBox="1"/>
          <p:nvPr/>
        </p:nvSpPr>
        <p:spPr>
          <a:xfrm>
            <a:off x="5306412" y="5519059"/>
            <a:ext cx="367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GarageGothic Bold" panose="02000608030000020004" pitchFamily="2" charset="77"/>
              </a:rPr>
              <a:t>2023 Market Builder Award</a:t>
            </a:r>
          </a:p>
        </p:txBody>
      </p:sp>
    </p:spTree>
    <p:extLst>
      <p:ext uri="{BB962C8B-B14F-4D97-AF65-F5344CB8AC3E}">
        <p14:creationId xmlns:p14="http://schemas.microsoft.com/office/powerpoint/2010/main" val="142829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240BC3D-C8D5-944A-9FCA-1CEF39C3C3EB}"/>
              </a:ext>
            </a:extLst>
          </p:cNvPr>
          <p:cNvSpPr txBox="1"/>
          <p:nvPr/>
        </p:nvSpPr>
        <p:spPr>
          <a:xfrm>
            <a:off x="874220" y="2302189"/>
            <a:ext cx="8027335" cy="10156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-12700"/>
            <a:r>
              <a:rPr lang="en-GB" sz="6600" b="1">
                <a:solidFill>
                  <a:srgbClr val="00B0F0"/>
                </a:solidFill>
                <a:latin typeface="Akrobat" panose="00000600000000000000" pitchFamily="50" charset="0"/>
                <a:cs typeface="Arial"/>
              </a:rPr>
              <a:t>Thank you!</a:t>
            </a:r>
            <a:endParaRPr lang="en-GB" sz="6600">
              <a:solidFill>
                <a:srgbClr val="00B0F0"/>
              </a:solidFill>
              <a:latin typeface="Akrobat" panose="00000600000000000000" pitchFamily="50" charset="0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12A81-2E9D-42DF-BFA9-3F3E42AA16E1}"/>
              </a:ext>
            </a:extLst>
          </p:cNvPr>
          <p:cNvSpPr txBox="1"/>
          <p:nvPr/>
        </p:nvSpPr>
        <p:spPr>
          <a:xfrm>
            <a:off x="760378" y="492868"/>
            <a:ext cx="92445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Akrobat" panose="00000600000000000000" pitchFamily="50" charset="0"/>
              </a:rPr>
              <a:t>Rhoda Reid, CIRCULAR COMMUNITIES SCOTLAND</a:t>
            </a:r>
            <a:endParaRPr lang="en-GB" sz="2800">
              <a:solidFill>
                <a:schemeClr val="bg1"/>
              </a:solidFill>
              <a:latin typeface="Akrobat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0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2BE92154-52A5-FEEB-F601-BCA36857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874" y="1037862"/>
            <a:ext cx="4474245" cy="4474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698157" y="329976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  <a:cs typeface="Calibri"/>
              </a:rPr>
              <a:t>Green Procurement – Key Players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56723-435C-8356-5AB4-A0C0B984D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896" y="2049776"/>
            <a:ext cx="3222978" cy="899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6CF617-D9DD-56C2-40D7-40019360F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4" y="1923981"/>
            <a:ext cx="1821249" cy="182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827C4-8A0E-E9D1-EEFB-DA8B7B28C540}"/>
              </a:ext>
            </a:extLst>
          </p:cNvPr>
          <p:cNvSpPr txBox="1"/>
          <p:nvPr/>
        </p:nvSpPr>
        <p:spPr>
          <a:xfrm>
            <a:off x="4112651" y="2049776"/>
            <a:ext cx="3966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66A9"/>
                </a:solidFill>
                <a:latin typeface="Gotham Bold" pitchFamily="50" charset="0"/>
              </a:rPr>
              <a:t>Circular Communities Scotland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3D50C6-6C15-099D-68CE-32A3F31714E2}"/>
              </a:ext>
            </a:extLst>
          </p:cNvPr>
          <p:cNvCxnSpPr>
            <a:cxnSpLocks/>
          </p:cNvCxnSpPr>
          <p:nvPr/>
        </p:nvCxnSpPr>
        <p:spPr>
          <a:xfrm>
            <a:off x="0" y="1212445"/>
            <a:ext cx="4404575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blue and yellow dots&#10;&#10;Description automatically generated">
            <a:extLst>
              <a:ext uri="{FF2B5EF4-FFF2-40B4-BE49-F238E27FC236}">
                <a16:creationId xmlns:a16="http://schemas.microsoft.com/office/drawing/2014/main" id="{5D959F10-4B0F-A551-AE0A-4ADCC2C3F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513" y="3759601"/>
            <a:ext cx="2697480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and yellow dots&#10;&#10;Description automatically generated">
            <a:extLst>
              <a:ext uri="{FF2B5EF4-FFF2-40B4-BE49-F238E27FC236}">
                <a16:creationId xmlns:a16="http://schemas.microsoft.com/office/drawing/2014/main" id="{8C7D6CD8-6CFA-2422-4DFA-F000A176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501" y="286013"/>
            <a:ext cx="2697480" cy="2243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698157" y="329976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  <a:cs typeface="Calibri"/>
              </a:rPr>
              <a:t>Consortium Members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48A69-D949-CDAE-8043-4790EEF1BE8D}"/>
              </a:ext>
            </a:extLst>
          </p:cNvPr>
          <p:cNvSpPr txBox="1"/>
          <p:nvPr/>
        </p:nvSpPr>
        <p:spPr>
          <a:xfrm>
            <a:off x="320175" y="1854926"/>
            <a:ext cx="77201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66A9"/>
                </a:solidFill>
                <a:latin typeface="GothamBook" pitchFamily="50" charset="0"/>
              </a:rPr>
              <a:t>9 members currently supplying</a:t>
            </a:r>
          </a:p>
          <a:p>
            <a:endParaRPr lang="en-GB" sz="2800">
              <a:solidFill>
                <a:srgbClr val="0066A9"/>
              </a:solidFill>
              <a:latin typeface="Gotham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66A9"/>
                </a:solidFill>
                <a:latin typeface="GothamBook" pitchFamily="50" charset="0"/>
              </a:rPr>
              <a:t>Wide range of annual turnover</a:t>
            </a:r>
          </a:p>
          <a:p>
            <a:endParaRPr lang="en-GB" sz="2800">
              <a:solidFill>
                <a:srgbClr val="0066A9"/>
              </a:solidFill>
              <a:latin typeface="Gotham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66A9"/>
                </a:solidFill>
                <a:latin typeface="GothamBook" pitchFamily="50" charset="0"/>
              </a:rPr>
              <a:t>Supporting a variety of social causes</a:t>
            </a:r>
          </a:p>
          <a:p>
            <a:endParaRPr lang="en-GB" sz="2800">
              <a:solidFill>
                <a:srgbClr val="0066A9"/>
              </a:solidFill>
              <a:latin typeface="Gotham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66A9"/>
                </a:solidFill>
                <a:latin typeface="GothamBook" pitchFamily="50" charset="0"/>
              </a:rPr>
              <a:t>Consortium Business contributes to, </a:t>
            </a:r>
          </a:p>
          <a:p>
            <a:r>
              <a:rPr lang="en-GB" sz="2800">
                <a:solidFill>
                  <a:srgbClr val="0066A9"/>
                </a:solidFill>
                <a:latin typeface="GothamBook" pitchFamily="50" charset="0"/>
              </a:rPr>
              <a:t>     and enables Social Aims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32292-F6F1-320E-5045-8DEADB92B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204" y="2601026"/>
            <a:ext cx="4243036" cy="380510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7EF852-E3CF-7D8C-1913-6FC97799370F}"/>
              </a:ext>
            </a:extLst>
          </p:cNvPr>
          <p:cNvCxnSpPr>
            <a:cxnSpLocks/>
          </p:cNvCxnSpPr>
          <p:nvPr/>
        </p:nvCxnSpPr>
        <p:spPr>
          <a:xfrm>
            <a:off x="0" y="1212445"/>
            <a:ext cx="6722772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9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698157" y="329976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  <a:cs typeface="Calibri"/>
              </a:rPr>
              <a:t>Buying from the Consortium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1F0B1C-22D9-FCAF-62B4-4F8FBD44CDB8}"/>
              </a:ext>
            </a:extLst>
          </p:cNvPr>
          <p:cNvCxnSpPr>
            <a:cxnSpLocks/>
          </p:cNvCxnSpPr>
          <p:nvPr/>
        </p:nvCxnSpPr>
        <p:spPr>
          <a:xfrm>
            <a:off x="0" y="1212445"/>
            <a:ext cx="6722772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en carrying chairs on a truck&#10;&#10;Description automatically generated">
            <a:extLst>
              <a:ext uri="{FF2B5EF4-FFF2-40B4-BE49-F238E27FC236}">
                <a16:creationId xmlns:a16="http://schemas.microsoft.com/office/drawing/2014/main" id="{60F329EA-8571-FDB9-F896-B253378F6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6" t="8458" r="7503" b="6568"/>
          <a:stretch/>
        </p:blipFill>
        <p:spPr>
          <a:xfrm>
            <a:off x="218089" y="1479189"/>
            <a:ext cx="3889421" cy="3899621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4E2B7A-3F64-9998-57A8-EA7C0A4DD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2" t="7887" r="6633" b="5450"/>
          <a:stretch/>
        </p:blipFill>
        <p:spPr>
          <a:xfrm>
            <a:off x="4327934" y="1248799"/>
            <a:ext cx="3036385" cy="3006104"/>
          </a:xfrm>
          <a:prstGeom prst="ellipse">
            <a:avLst/>
          </a:prstGeom>
        </p:spPr>
      </p:pic>
      <p:pic>
        <p:nvPicPr>
          <p:cNvPr id="13" name="Picture 12" descr="A close-up of a washing machine&#10;&#10;Description automatically generated">
            <a:extLst>
              <a:ext uri="{FF2B5EF4-FFF2-40B4-BE49-F238E27FC236}">
                <a16:creationId xmlns:a16="http://schemas.microsoft.com/office/drawing/2014/main" id="{9DCA6061-409B-8318-CDAD-50D7B38EB3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2" t="4704" b="5817"/>
          <a:stretch/>
        </p:blipFill>
        <p:spPr>
          <a:xfrm>
            <a:off x="6095999" y="3032974"/>
            <a:ext cx="3541906" cy="3495049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BD475-EA92-B098-4486-5480B740ADAC}"/>
              </a:ext>
            </a:extLst>
          </p:cNvPr>
          <p:cNvSpPr txBox="1"/>
          <p:nvPr/>
        </p:nvSpPr>
        <p:spPr>
          <a:xfrm>
            <a:off x="3361386" y="4824371"/>
            <a:ext cx="264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accent1"/>
                </a:solidFill>
                <a:latin typeface="GothamBook" pitchFamily="50" charset="0"/>
              </a:rPr>
              <a:t>White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>
              <a:solidFill>
                <a:schemeClr val="accent1"/>
              </a:solidFill>
              <a:latin typeface="Gotham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accent1"/>
                </a:solidFill>
                <a:latin typeface="GothamBook" pitchFamily="50" charset="0"/>
              </a:rPr>
              <a:t>Sofas and Beds</a:t>
            </a:r>
          </a:p>
          <a:p>
            <a:endParaRPr lang="en-GB" sz="1600" b="1">
              <a:solidFill>
                <a:schemeClr val="accent1"/>
              </a:solidFill>
              <a:latin typeface="Gotham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accent1"/>
                </a:solidFill>
                <a:latin typeface="GothamBook" pitchFamily="50" charset="0"/>
              </a:rPr>
              <a:t>Dining and Bedroom Furniture</a:t>
            </a:r>
          </a:p>
        </p:txBody>
      </p:sp>
      <p:pic>
        <p:nvPicPr>
          <p:cNvPr id="11" name="Picture 10" descr="A room with tables and chairs&#10;&#10;Description automatically generated">
            <a:extLst>
              <a:ext uri="{FF2B5EF4-FFF2-40B4-BE49-F238E27FC236}">
                <a16:creationId xmlns:a16="http://schemas.microsoft.com/office/drawing/2014/main" id="{F25A059B-DA30-D05E-7F1E-EA008FDFCD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0" t="6704" r="6188" b="6318"/>
          <a:stretch/>
        </p:blipFill>
        <p:spPr>
          <a:xfrm>
            <a:off x="8005867" y="0"/>
            <a:ext cx="4186133" cy="42549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8517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471616" y="420128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</a:rPr>
              <a:t>Green procurement – Why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76170-B654-41EF-B105-B35E2D182366}"/>
              </a:ext>
            </a:extLst>
          </p:cNvPr>
          <p:cNvSpPr txBox="1"/>
          <p:nvPr/>
        </p:nvSpPr>
        <p:spPr>
          <a:xfrm>
            <a:off x="3253803" y="704533"/>
            <a:ext cx="626902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>
              <a:solidFill>
                <a:schemeClr val="accent1">
                  <a:lumMod val="50000"/>
                </a:schemeClr>
              </a:solidFill>
              <a:latin typeface="Arial Nova Light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Arial Nova Light"/>
              <a:cs typeface="Arial"/>
            </a:endParaRPr>
          </a:p>
          <a:p>
            <a:r>
              <a:rPr lang="en-GB" sz="2400">
                <a:solidFill>
                  <a:schemeClr val="accent1"/>
                </a:solidFill>
                <a:latin typeface="GothamBook" pitchFamily="50" charset="0"/>
                <a:cs typeface="Arial"/>
              </a:rPr>
              <a:t>Help the PLANET - Landfill and CO2 emissions are reduced</a:t>
            </a:r>
          </a:p>
          <a:p>
            <a:endParaRPr lang="en-GB" sz="2400">
              <a:solidFill>
                <a:schemeClr val="accent1"/>
              </a:solidFill>
              <a:latin typeface="GothamBook" pitchFamily="50" charset="0"/>
              <a:cs typeface="Arial"/>
            </a:endParaRPr>
          </a:p>
          <a:p>
            <a:r>
              <a:rPr lang="en-GB" sz="2400">
                <a:solidFill>
                  <a:schemeClr val="accent1"/>
                </a:solidFill>
                <a:latin typeface="GothamBook" pitchFamily="50" charset="0"/>
                <a:cs typeface="Arial"/>
              </a:rPr>
              <a:t>Helping PEOPLE - Enabling local organisations to fulfil their social mission </a:t>
            </a:r>
          </a:p>
          <a:p>
            <a:endParaRPr lang="en-GB" sz="2400">
              <a:solidFill>
                <a:schemeClr val="accent1"/>
              </a:solidFill>
              <a:latin typeface="GothamBook" pitchFamily="50" charset="0"/>
              <a:cs typeface="Arial"/>
            </a:endParaRPr>
          </a:p>
          <a:p>
            <a:r>
              <a:rPr lang="en-GB" sz="2400">
                <a:solidFill>
                  <a:schemeClr val="accent1"/>
                </a:solidFill>
                <a:latin typeface="GothamBook" pitchFamily="50" charset="0"/>
                <a:cs typeface="Arial"/>
              </a:rPr>
              <a:t>Help local PLACES - Employment and the local economy supported</a:t>
            </a:r>
          </a:p>
          <a:p>
            <a:endParaRPr lang="en-GB" sz="2400">
              <a:solidFill>
                <a:schemeClr val="accent1"/>
              </a:solidFill>
              <a:latin typeface="GothamBook" pitchFamily="50" charset="0"/>
              <a:cs typeface="Arial"/>
            </a:endParaRPr>
          </a:p>
          <a:p>
            <a:r>
              <a:rPr lang="en-GB" sz="2400">
                <a:solidFill>
                  <a:schemeClr val="accent1"/>
                </a:solidFill>
                <a:latin typeface="GothamBook" pitchFamily="50" charset="0"/>
                <a:cs typeface="Arial"/>
              </a:rPr>
              <a:t>Save POUNDS - Budgets go further</a:t>
            </a: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54C6D9D-13CE-95B4-3CFE-15B4ED360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09" y="3838629"/>
            <a:ext cx="1109710" cy="106796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E476455-2D0D-405D-1EE9-8603E67A4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958" y="4987211"/>
            <a:ext cx="1243612" cy="1196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45332-9766-BF6F-D273-7DA5E8E7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124" y="1271921"/>
            <a:ext cx="1288498" cy="1240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D691E-552B-AE55-C3DD-209766640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210" y="2464955"/>
            <a:ext cx="1288497" cy="12400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516AD-0CB7-29D1-15FE-2A38E3776B09}"/>
              </a:ext>
            </a:extLst>
          </p:cNvPr>
          <p:cNvCxnSpPr>
            <a:cxnSpLocks/>
          </p:cNvCxnSpPr>
          <p:nvPr/>
        </p:nvCxnSpPr>
        <p:spPr>
          <a:xfrm>
            <a:off x="0" y="1212445"/>
            <a:ext cx="6722772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70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685346" y="376373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  <a:cs typeface="Calibri"/>
              </a:rPr>
              <a:t>Consortium Workings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D6B2D8-EAC8-B0FB-BF46-6D249320B1B2}"/>
              </a:ext>
            </a:extLst>
          </p:cNvPr>
          <p:cNvCxnSpPr>
            <a:cxnSpLocks/>
          </p:cNvCxnSpPr>
          <p:nvPr/>
        </p:nvCxnSpPr>
        <p:spPr>
          <a:xfrm>
            <a:off x="0" y="1212445"/>
            <a:ext cx="6722772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oom with couches and furniture&#10;&#10;Description automatically generated">
            <a:extLst>
              <a:ext uri="{FF2B5EF4-FFF2-40B4-BE49-F238E27FC236}">
                <a16:creationId xmlns:a16="http://schemas.microsoft.com/office/drawing/2014/main" id="{C6A1BBF9-A828-E0E9-59D5-A0924840C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8" t="5312" r="7763" b="8584"/>
          <a:stretch/>
        </p:blipFill>
        <p:spPr>
          <a:xfrm>
            <a:off x="7147775" y="167428"/>
            <a:ext cx="5020347" cy="5057031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48A69-D949-CDAE-8043-4790EEF1BE8D}"/>
              </a:ext>
            </a:extLst>
          </p:cNvPr>
          <p:cNvSpPr txBox="1"/>
          <p:nvPr/>
        </p:nvSpPr>
        <p:spPr>
          <a:xfrm>
            <a:off x="209763" y="1992449"/>
            <a:ext cx="7720149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1"/>
                </a:solidFill>
                <a:latin typeface="GothamBook" pitchFamily="50" charset="0"/>
                <a:cs typeface="Arial"/>
              </a:rPr>
              <a:t>Coordination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1"/>
                </a:solidFill>
                <a:latin typeface="GothamBook" pitchFamily="50" charset="0"/>
                <a:cs typeface="Arial"/>
              </a:rPr>
              <a:t>Systems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1"/>
                </a:solidFill>
                <a:latin typeface="GothamBook" pitchFamily="50" charset="0"/>
                <a:cs typeface="Arial"/>
              </a:rPr>
              <a:t>Reporting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1"/>
                </a:solidFill>
                <a:latin typeface="GothamBook" pitchFamily="50" charset="0"/>
                <a:cs typeface="Arial"/>
              </a:rPr>
              <a:t>Support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1"/>
                </a:solidFill>
                <a:latin typeface="GothamBook" pitchFamily="50" charset="0"/>
                <a:cs typeface="Arial"/>
              </a:rPr>
              <a:t>New members and buyers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GB" sz="2400">
              <a:solidFill>
                <a:schemeClr val="accent1"/>
              </a:solidFill>
              <a:latin typeface="GothamBook" pitchFamily="50" charset="0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9CECC-F849-F6CA-859C-89802B2CF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9" t="9125" r="7292" b="4427"/>
          <a:stretch/>
        </p:blipFill>
        <p:spPr>
          <a:xfrm>
            <a:off x="4069838" y="2319729"/>
            <a:ext cx="4137407" cy="41618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0926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6F68C-34C8-F008-B208-930E497D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18"/>
            <a:ext cx="12192000" cy="66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9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2D676-985F-98A4-4AB8-16BAC9CEE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686" y="498899"/>
            <a:ext cx="5230904" cy="5230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B3605-F682-7FE5-18A2-D9F86D82C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472" y="916516"/>
            <a:ext cx="3554569" cy="3554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C4B16D-BDAD-6017-2B22-54D33C3CF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4" t="6567" r="5620" b="7986"/>
          <a:stretch/>
        </p:blipFill>
        <p:spPr>
          <a:xfrm>
            <a:off x="7864091" y="395090"/>
            <a:ext cx="4202354" cy="413411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441638" y="407902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  <a:cs typeface="Calibri"/>
              </a:rPr>
              <a:t>Challenges / Opportunities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D6EFA6-505D-DCBF-2EB0-0BC1F6EB05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5921" y="3295267"/>
            <a:ext cx="914399" cy="1066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DF1930-7B08-DFF7-2013-9F407F554961}"/>
              </a:ext>
            </a:extLst>
          </p:cNvPr>
          <p:cNvSpPr/>
          <p:nvPr/>
        </p:nvSpPr>
        <p:spPr>
          <a:xfrm>
            <a:off x="930772" y="1803042"/>
            <a:ext cx="914400" cy="11786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335E91-7F60-E29B-11D5-745F6A9B9306}"/>
              </a:ext>
            </a:extLst>
          </p:cNvPr>
          <p:cNvCxnSpPr>
            <a:cxnSpLocks/>
          </p:cNvCxnSpPr>
          <p:nvPr/>
        </p:nvCxnSpPr>
        <p:spPr>
          <a:xfrm>
            <a:off x="-124496" y="1263961"/>
            <a:ext cx="6853187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230D819-E52F-E1D3-506A-C7ACADC6E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9" t="6484" r="7736" b="5255"/>
          <a:stretch/>
        </p:blipFill>
        <p:spPr>
          <a:xfrm>
            <a:off x="1447057" y="2794714"/>
            <a:ext cx="3658282" cy="3773511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8D770-50F5-5382-60CA-7633DD506FC8}"/>
              </a:ext>
            </a:extLst>
          </p:cNvPr>
          <p:cNvSpPr txBox="1"/>
          <p:nvPr/>
        </p:nvSpPr>
        <p:spPr>
          <a:xfrm>
            <a:off x="5652753" y="2026626"/>
            <a:ext cx="2571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66A9"/>
                </a:solidFill>
                <a:latin typeface="GothamBook" pitchFamily="50" charset="0"/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66A9"/>
              </a:solidFill>
              <a:latin typeface="Gotham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66A9"/>
                </a:solidFill>
                <a:latin typeface="GothamBook" pitchFamily="50" charset="0"/>
              </a:rPr>
              <a:t>Community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66A9"/>
              </a:solidFill>
              <a:latin typeface="Gotham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66A9"/>
                </a:solidFill>
                <a:latin typeface="GothamBook" pitchFamily="50" charset="0"/>
              </a:rPr>
              <a:t>Reciprocal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66A9"/>
              </a:solidFill>
              <a:latin typeface="GothamBook" pitchFamily="50" charset="0"/>
            </a:endParaRPr>
          </a:p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C15978-4FD7-0C4B-A95D-FE0F75DCE5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1" t="6860" r="4736" b="4318"/>
          <a:stretch/>
        </p:blipFill>
        <p:spPr>
          <a:xfrm>
            <a:off x="6578112" y="4033073"/>
            <a:ext cx="2571958" cy="2585323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02A54-C8D7-1674-06D9-73EBA94DEE84}"/>
              </a:ext>
            </a:extLst>
          </p:cNvPr>
          <p:cNvSpPr txBox="1"/>
          <p:nvPr/>
        </p:nvSpPr>
        <p:spPr>
          <a:xfrm>
            <a:off x="617935" y="1833551"/>
            <a:ext cx="24409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66A9"/>
                </a:solidFill>
                <a:latin typeface="GothamBook" pitchFamily="50" charset="0"/>
              </a:rPr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66A9"/>
              </a:solidFill>
              <a:latin typeface="Gotham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66A9"/>
                </a:solidFill>
                <a:latin typeface="GothamBook" pitchFamily="50" charset="0"/>
              </a:rPr>
              <a:t>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66A9"/>
              </a:solidFill>
              <a:latin typeface="Gotham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66A9"/>
                </a:solidFill>
                <a:latin typeface="GothamBook" pitchFamily="50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97248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circle with dots&#10;&#10;Description automatically generated">
            <a:extLst>
              <a:ext uri="{FF2B5EF4-FFF2-40B4-BE49-F238E27FC236}">
                <a16:creationId xmlns:a16="http://schemas.microsoft.com/office/drawing/2014/main" id="{4709EA2C-1341-BBB5-0AE0-5A3BEB516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91" y="998699"/>
            <a:ext cx="4471293" cy="4471293"/>
          </a:xfrm>
          <a:prstGeom prst="rect">
            <a:avLst/>
          </a:prstGeom>
        </p:spPr>
      </p:pic>
      <p:pic>
        <p:nvPicPr>
          <p:cNvPr id="21" name="Picture 20" descr="A blue circle with dots&#10;&#10;Description automatically generated">
            <a:extLst>
              <a:ext uri="{FF2B5EF4-FFF2-40B4-BE49-F238E27FC236}">
                <a16:creationId xmlns:a16="http://schemas.microsoft.com/office/drawing/2014/main" id="{1441818D-DA2F-3D6E-D623-AD12E79E5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43" y="963525"/>
            <a:ext cx="3599695" cy="359969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B6B7316-6FED-FA0B-2ED0-88D33ABA441C}"/>
              </a:ext>
            </a:extLst>
          </p:cNvPr>
          <p:cNvSpPr/>
          <p:nvPr/>
        </p:nvSpPr>
        <p:spPr>
          <a:xfrm>
            <a:off x="1024851" y="1199160"/>
            <a:ext cx="3833252" cy="2800767"/>
          </a:xfrm>
          <a:prstGeom prst="wedgeEllipseCallout">
            <a:avLst>
              <a:gd name="adj1" fmla="val -58096"/>
              <a:gd name="adj2" fmla="val 3272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71A30-1302-4C96-9DD6-7D49870EA69B}"/>
              </a:ext>
            </a:extLst>
          </p:cNvPr>
          <p:cNvSpPr txBox="1"/>
          <p:nvPr/>
        </p:nvSpPr>
        <p:spPr>
          <a:xfrm>
            <a:off x="389320" y="420128"/>
            <a:ext cx="107956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accent1">
                    <a:lumMod val="50000"/>
                  </a:schemeClr>
                </a:solidFill>
                <a:latin typeface="Akrobat" panose="00000600000000000000" pitchFamily="50" charset="0"/>
              </a:rPr>
              <a:t>Reuse Consortium – What People Say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Akrobat" panose="00000600000000000000" pitchFamily="50" charset="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76170-B654-41EF-B105-B35E2D182366}"/>
              </a:ext>
            </a:extLst>
          </p:cNvPr>
          <p:cNvSpPr txBox="1"/>
          <p:nvPr/>
        </p:nvSpPr>
        <p:spPr>
          <a:xfrm>
            <a:off x="5855840" y="3946498"/>
            <a:ext cx="779106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>
              <a:solidFill>
                <a:schemeClr val="accent1">
                  <a:lumMod val="50000"/>
                </a:schemeClr>
              </a:solidFill>
              <a:latin typeface="Arial Nova Ligh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  <a:p>
            <a:endParaRPr lang="en-GB" sz="2400">
              <a:solidFill>
                <a:schemeClr val="accent1">
                  <a:lumMod val="50000"/>
                </a:schemeClr>
              </a:solidFill>
              <a:latin typeface="GothamBook" pitchFamily="50" charset="0"/>
              <a:cs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BC1C62-8B2A-6C21-84F0-0318C35ECEBC}"/>
              </a:ext>
            </a:extLst>
          </p:cNvPr>
          <p:cNvCxnSpPr>
            <a:cxnSpLocks/>
          </p:cNvCxnSpPr>
          <p:nvPr/>
        </p:nvCxnSpPr>
        <p:spPr>
          <a:xfrm>
            <a:off x="42129" y="1163155"/>
            <a:ext cx="901521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707F79-ABCC-A57A-E6B6-DA8C67E78F17}"/>
              </a:ext>
            </a:extLst>
          </p:cNvPr>
          <p:cNvSpPr txBox="1"/>
          <p:nvPr/>
        </p:nvSpPr>
        <p:spPr>
          <a:xfrm>
            <a:off x="1976244" y="1568493"/>
            <a:ext cx="2573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GothamBook" pitchFamily="50" charset="0"/>
              </a:rPr>
              <a:t>Using reuse items allows us to play our part in the Council’s wider commitment to reducing our carbon footprint.</a:t>
            </a:r>
          </a:p>
          <a:p>
            <a:r>
              <a:rPr lang="en-GB" sz="1600">
                <a:latin typeface="GothamBook" pitchFamily="50" charset="0"/>
              </a:rPr>
              <a:t> </a:t>
            </a:r>
          </a:p>
          <a:p>
            <a:r>
              <a:rPr lang="en-GB" sz="1200">
                <a:latin typeface="GothamBook" pitchFamily="50" charset="0"/>
              </a:rPr>
              <a:t>Fife Council</a:t>
            </a:r>
          </a:p>
        </p:txBody>
      </p:sp>
      <p:pic>
        <p:nvPicPr>
          <p:cNvPr id="3" name="Picture 2" descr="A blue circle with dots&#10;&#10;Description automatically generated">
            <a:extLst>
              <a:ext uri="{FF2B5EF4-FFF2-40B4-BE49-F238E27FC236}">
                <a16:creationId xmlns:a16="http://schemas.microsoft.com/office/drawing/2014/main" id="{E14533A3-D530-2BC3-40A1-ED10C171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205" y="1821983"/>
            <a:ext cx="4642402" cy="464240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C07E5A1-8CA9-6E32-41FE-A25DFAA9FC06}"/>
              </a:ext>
            </a:extLst>
          </p:cNvPr>
          <p:cNvSpPr/>
          <p:nvPr/>
        </p:nvSpPr>
        <p:spPr>
          <a:xfrm>
            <a:off x="1558504" y="3367983"/>
            <a:ext cx="5416167" cy="3156618"/>
          </a:xfrm>
          <a:prstGeom prst="ellips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AF400D-B2AB-B89B-7156-52C0BABD832A}"/>
              </a:ext>
            </a:extLst>
          </p:cNvPr>
          <p:cNvSpPr txBox="1"/>
          <p:nvPr/>
        </p:nvSpPr>
        <p:spPr>
          <a:xfrm>
            <a:off x="1859816" y="4342194"/>
            <a:ext cx="5329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GothamBook" pitchFamily="50" charset="0"/>
              </a:rPr>
              <a:t>Second hand doesn’t mean poor quality. </a:t>
            </a:r>
          </a:p>
          <a:p>
            <a:r>
              <a:rPr lang="en-GB" sz="1600" b="1">
                <a:solidFill>
                  <a:schemeClr val="bg1"/>
                </a:solidFill>
                <a:latin typeface="GothamBook" pitchFamily="50" charset="0"/>
              </a:rPr>
              <a:t>These items are built to last and often you wouldn’t even know they were second hand.</a:t>
            </a:r>
          </a:p>
          <a:p>
            <a:r>
              <a:rPr lang="en-GB" sz="1600">
                <a:solidFill>
                  <a:schemeClr val="bg1"/>
                </a:solidFill>
                <a:latin typeface="GothamBook" pitchFamily="50" charset="0"/>
              </a:rPr>
              <a:t>    </a:t>
            </a:r>
          </a:p>
          <a:p>
            <a:r>
              <a:rPr lang="en-GB" sz="1600">
                <a:solidFill>
                  <a:schemeClr val="bg1"/>
                </a:solidFill>
                <a:latin typeface="GothamBook" pitchFamily="50" charset="0"/>
              </a:rPr>
              <a:t>    </a:t>
            </a:r>
            <a:r>
              <a:rPr lang="en-GB" sz="1200">
                <a:solidFill>
                  <a:schemeClr val="bg1"/>
                </a:solidFill>
                <a:latin typeface="GothamBook" pitchFamily="50" charset="0"/>
              </a:rPr>
              <a:t>Aberdeenshire Council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EC2E267-456D-FA4E-CD52-4FB67E051663}"/>
              </a:ext>
            </a:extLst>
          </p:cNvPr>
          <p:cNvSpPr/>
          <p:nvPr/>
        </p:nvSpPr>
        <p:spPr>
          <a:xfrm>
            <a:off x="6542405" y="1546228"/>
            <a:ext cx="4974018" cy="3654168"/>
          </a:xfrm>
          <a:prstGeom prst="wedgeEllipseCallout">
            <a:avLst>
              <a:gd name="adj1" fmla="val 50218"/>
              <a:gd name="adj2" fmla="val -62871"/>
            </a:avLst>
          </a:prstGeom>
          <a:solidFill>
            <a:srgbClr val="0043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>
              <a:solidFill>
                <a:schemeClr val="bg1"/>
              </a:solidFill>
              <a:latin typeface="GothamBook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chemeClr val="bg1"/>
                </a:solidFill>
                <a:latin typeface="GothamBook" pitchFamily="2" charset="77"/>
                <a:ea typeface="Calibri" panose="020F0502020204030204" pitchFamily="34" charset="0"/>
                <a:cs typeface="Arial" panose="020B0604020202020204" pitchFamily="34" charset="0"/>
              </a:rPr>
              <a:t>It’s really an ideal partnership. The Housing Association provides safe, secure social housing, and we help them turn that housing into homes.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solidFill>
                  <a:schemeClr val="bg1"/>
                </a:solidFill>
                <a:latin typeface="GothamBook" pitchFamily="2" charset="77"/>
                <a:ea typeface="Calibri" panose="020F0502020204030204" pitchFamily="34" charset="0"/>
                <a:cs typeface="Arial" panose="020B0604020202020204" pitchFamily="34" charset="0"/>
              </a:rPr>
              <a:t>CEO Consortium Member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4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B0EBA71C59740AA747905BD95100F" ma:contentTypeVersion="17" ma:contentTypeDescription="Create a new document." ma:contentTypeScope="" ma:versionID="ac23d1648f143f286fff2da903d1c0a3">
  <xsd:schema xmlns:xsd="http://www.w3.org/2001/XMLSchema" xmlns:xs="http://www.w3.org/2001/XMLSchema" xmlns:p="http://schemas.microsoft.com/office/2006/metadata/properties" xmlns:ns2="71d75308-87ad-4de9-988a-6b43b03fb586" xmlns:ns3="2328a7da-73e4-4967-834c-6946b8b56057" targetNamespace="http://schemas.microsoft.com/office/2006/metadata/properties" ma:root="true" ma:fieldsID="bcc366a5dd865de7f289359229f65c69" ns2:_="" ns3:_="">
    <xsd:import namespace="71d75308-87ad-4de9-988a-6b43b03fb586"/>
    <xsd:import namespace="2328a7da-73e4-4967-834c-6946b8b56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75308-87ad-4de9-988a-6b43b03fb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a48a49-c168-4316-b788-34bc17762b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8a7da-73e4-4967-834c-6946b8b560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cbe39e-bcea-4a71-9a97-dc34b60c7a25}" ma:internalName="TaxCatchAll" ma:showField="CatchAllData" ma:web="2328a7da-73e4-4967-834c-6946b8b560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28a7da-73e4-4967-834c-6946b8b56057" xsi:nil="true"/>
    <lcf76f155ced4ddcb4097134ff3c332f xmlns="71d75308-87ad-4de9-988a-6b43b03fb58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8C49F-1595-44A0-8869-652EDED9808D}">
  <ds:schemaRefs>
    <ds:schemaRef ds:uri="2328a7da-73e4-4967-834c-6946b8b56057"/>
    <ds:schemaRef ds:uri="71d75308-87ad-4de9-988a-6b43b03fb5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B2A151-46AC-4D86-9A74-E4ACB08585E6}">
  <ds:schemaRefs>
    <ds:schemaRef ds:uri="2328a7da-73e4-4967-834c-6946b8b56057"/>
    <ds:schemaRef ds:uri="71d75308-87ad-4de9-988a-6b43b03fb5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ADAB0B-7309-42C8-AC4C-8FB8C88980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252</Words>
  <Application>Microsoft Office PowerPoint</Application>
  <PresentationFormat>Widescreen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Akrobat</vt:lpstr>
      <vt:lpstr>Arial</vt:lpstr>
      <vt:lpstr>Arial Nova Light</vt:lpstr>
      <vt:lpstr>Calibri</vt:lpstr>
      <vt:lpstr>Calibri Light</vt:lpstr>
      <vt:lpstr>GarageGothic Bold</vt:lpstr>
      <vt:lpstr>Gotham Bold</vt:lpstr>
      <vt:lpstr>GothamBook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Cook</dc:creator>
  <cp:lastModifiedBy>bikes@circularcommunities.scot</cp:lastModifiedBy>
  <cp:revision>2</cp:revision>
  <cp:lastPrinted>2019-11-20T11:00:47Z</cp:lastPrinted>
  <dcterms:created xsi:type="dcterms:W3CDTF">2019-09-23T12:53:03Z</dcterms:created>
  <dcterms:modified xsi:type="dcterms:W3CDTF">2024-03-19T10:03:25Z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0x010100413B0EBA71C59740AA747905BD95100F</vt:lpwstr>
  </property>
  <property fmtid="{D5CDD505-2E9C-101B-9397-08002B2CF9AE}" pid="3" name="MediaServiceImageTags">
    <vt:lpwstr/>
  </property>
</Properties>
</file>