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5"/>
  </p:sldMasterIdLst>
  <p:notesMasterIdLst>
    <p:notesMasterId r:id="rId18"/>
  </p:notesMasterIdLst>
  <p:sldIdLst>
    <p:sldId id="256" r:id="rId6"/>
    <p:sldId id="1471" r:id="rId7"/>
    <p:sldId id="1473" r:id="rId8"/>
    <p:sldId id="1483" r:id="rId9"/>
    <p:sldId id="1477" r:id="rId10"/>
    <p:sldId id="1479" r:id="rId11"/>
    <p:sldId id="1484" r:id="rId12"/>
    <p:sldId id="1485" r:id="rId13"/>
    <p:sldId id="1486" r:id="rId14"/>
    <p:sldId id="1487" r:id="rId15"/>
    <p:sldId id="1488" r:id="rId16"/>
    <p:sldId id="1489"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3A5B8D-9EC8-421E-B06E-240F134629E1}" v="4" dt="2024-05-22T15:10:34.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A8055-B6A9-4259-9280-07400CBEC44D}" type="datetimeFigureOut">
              <a:rPr lang="en-GB" smtClean="0"/>
              <a:t>22/05/2024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2CDA6-CAB0-4EC9-8087-06E7F283B6F7}" type="slidenum">
              <a:rPr lang="en-GB" smtClean="0"/>
              <a:t>‹#›</a:t>
            </a:fld>
            <a:endParaRPr lang="en-GB"/>
          </a:p>
        </p:txBody>
      </p:sp>
    </p:spTree>
    <p:extLst>
      <p:ext uri="{BB962C8B-B14F-4D97-AF65-F5344CB8AC3E}">
        <p14:creationId xmlns:p14="http://schemas.microsoft.com/office/powerpoint/2010/main" val="144698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02201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3766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2284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25583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71" indent="-181171">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0A5D1-3109-4B91-B5CF-F1FE0650ADA9}"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909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71" indent="-181171">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0A5D1-3109-4B91-B5CF-F1FE0650ADA9}" type="slidenum">
              <a:rPr kumimoji="0" 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2872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43482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94684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4516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84994" indent="-301921" eaLnBrk="0" hangingPunct="0">
              <a:defRPr>
                <a:solidFill>
                  <a:schemeClr val="tx1"/>
                </a:solidFill>
                <a:latin typeface="Arial" charset="0"/>
                <a:cs typeface="Arial" charset="0"/>
              </a:defRPr>
            </a:lvl2pPr>
            <a:lvl3pPr marL="1207682" indent="-241536" eaLnBrk="0" hangingPunct="0">
              <a:defRPr>
                <a:solidFill>
                  <a:schemeClr val="tx1"/>
                </a:solidFill>
                <a:latin typeface="Arial" charset="0"/>
                <a:cs typeface="Arial" charset="0"/>
              </a:defRPr>
            </a:lvl3pPr>
            <a:lvl4pPr marL="1690756" indent="-241536" eaLnBrk="0" hangingPunct="0">
              <a:defRPr>
                <a:solidFill>
                  <a:schemeClr val="tx1"/>
                </a:solidFill>
                <a:latin typeface="Arial" charset="0"/>
                <a:cs typeface="Arial" charset="0"/>
              </a:defRPr>
            </a:lvl4pPr>
            <a:lvl5pPr marL="2173828" indent="-241536" eaLnBrk="0" hangingPunct="0">
              <a:defRPr>
                <a:solidFill>
                  <a:schemeClr val="tx1"/>
                </a:solidFill>
                <a:latin typeface="Arial" charset="0"/>
                <a:cs typeface="Arial" charset="0"/>
              </a:defRPr>
            </a:lvl5pPr>
            <a:lvl6pPr marL="2656902" indent="-241536" algn="r" eaLnBrk="0" fontAlgn="base" hangingPunct="0">
              <a:spcBef>
                <a:spcPct val="0"/>
              </a:spcBef>
              <a:spcAft>
                <a:spcPct val="0"/>
              </a:spcAft>
              <a:defRPr>
                <a:solidFill>
                  <a:schemeClr val="tx1"/>
                </a:solidFill>
                <a:latin typeface="Arial" charset="0"/>
                <a:cs typeface="Arial" charset="0"/>
              </a:defRPr>
            </a:lvl6pPr>
            <a:lvl7pPr marL="3139975" indent="-241536" algn="r" eaLnBrk="0" fontAlgn="base" hangingPunct="0">
              <a:spcBef>
                <a:spcPct val="0"/>
              </a:spcBef>
              <a:spcAft>
                <a:spcPct val="0"/>
              </a:spcAft>
              <a:defRPr>
                <a:solidFill>
                  <a:schemeClr val="tx1"/>
                </a:solidFill>
                <a:latin typeface="Arial" charset="0"/>
                <a:cs typeface="Arial" charset="0"/>
              </a:defRPr>
            </a:lvl7pPr>
            <a:lvl8pPr marL="3623048" indent="-241536" algn="r" eaLnBrk="0" fontAlgn="base" hangingPunct="0">
              <a:spcBef>
                <a:spcPct val="0"/>
              </a:spcBef>
              <a:spcAft>
                <a:spcPct val="0"/>
              </a:spcAft>
              <a:defRPr>
                <a:solidFill>
                  <a:schemeClr val="tx1"/>
                </a:solidFill>
                <a:latin typeface="Arial" charset="0"/>
                <a:cs typeface="Arial" charset="0"/>
              </a:defRPr>
            </a:lvl8pPr>
            <a:lvl9pPr marL="4106122" indent="-241536" algn="r"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19F03-98B3-4E64-92E6-1E4C31A21997}" type="slidenum">
              <a:rPr kumimoji="0" lang="en-GB"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219" name="Rectangle 2"/>
          <p:cNvSpPr>
            <a:spLocks noGrp="1" noRot="1" noChangeAspect="1" noChangeArrowheads="1" noTextEdit="1"/>
          </p:cNvSpPr>
          <p:nvPr>
            <p:ph type="sldImg"/>
          </p:nvPr>
        </p:nvSpPr>
        <p:spPr>
          <a:xfrm>
            <a:off x="-212725" y="814388"/>
            <a:ext cx="7253288" cy="4081462"/>
          </a:xfrm>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67554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Intro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2EB9F8-717B-1352-03EC-4B749A8D7D61}"/>
              </a:ext>
            </a:extLst>
          </p:cNvPr>
          <p:cNvSpPr/>
          <p:nvPr/>
        </p:nvSpPr>
        <p:spPr>
          <a:xfrm>
            <a:off x="6684587" y="603220"/>
            <a:ext cx="57807" cy="56146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B499138-6797-ABAE-284F-DCFCCC534F69}"/>
              </a:ext>
            </a:extLst>
          </p:cNvPr>
          <p:cNvSpPr>
            <a:spLocks noGrp="1"/>
          </p:cNvSpPr>
          <p:nvPr>
            <p:ph type="title"/>
          </p:nvPr>
        </p:nvSpPr>
        <p:spPr>
          <a:xfrm>
            <a:off x="6968366" y="603220"/>
            <a:ext cx="4514193" cy="5614699"/>
          </a:xfrm>
        </p:spPr>
        <p:txBody>
          <a:bodyPr/>
          <a:lstStyle>
            <a:lvl1pPr>
              <a:defRPr b="1">
                <a:solidFill>
                  <a:schemeClr val="tx1"/>
                </a:solidFill>
              </a:defRPr>
            </a:lvl1pPr>
          </a:lstStyle>
          <a:p>
            <a:r>
              <a:rPr lang="en-GB"/>
              <a:t>Click to edit Master title style</a:t>
            </a:r>
          </a:p>
        </p:txBody>
      </p:sp>
      <p:sp>
        <p:nvSpPr>
          <p:cNvPr id="2" name="Rectangle 1">
            <a:extLst>
              <a:ext uri="{FF2B5EF4-FFF2-40B4-BE49-F238E27FC236}">
                <a16:creationId xmlns:a16="http://schemas.microsoft.com/office/drawing/2014/main" id="{8F73F7A5-F703-7CBF-2FEE-A54207AB076A}"/>
              </a:ext>
            </a:extLst>
          </p:cNvPr>
          <p:cNvSpPr/>
          <p:nvPr/>
        </p:nvSpPr>
        <p:spPr>
          <a:xfrm>
            <a:off x="-141403" y="0"/>
            <a:ext cx="5872899" cy="69287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Just Enterprise logo - two horizontal red lines above and below white text reading 'Just Enterprise'. It is placed on a dark blue background.&#10;">
            <a:extLst>
              <a:ext uri="{FF2B5EF4-FFF2-40B4-BE49-F238E27FC236}">
                <a16:creationId xmlns:a16="http://schemas.microsoft.com/office/drawing/2014/main" id="{C9FED977-69A7-EE75-1099-47117D72E61B}"/>
              </a:ext>
            </a:extLst>
          </p:cNvPr>
          <p:cNvPicPr>
            <a:picLocks noChangeAspect="1"/>
          </p:cNvPicPr>
          <p:nvPr/>
        </p:nvPicPr>
        <p:blipFill>
          <a:blip r:embed="rId2"/>
          <a:stretch>
            <a:fillRect/>
          </a:stretch>
        </p:blipFill>
        <p:spPr>
          <a:xfrm>
            <a:off x="-311086" y="2392145"/>
            <a:ext cx="6221126" cy="2073709"/>
          </a:xfrm>
          <a:prstGeom prst="rect">
            <a:avLst/>
          </a:prstGeom>
        </p:spPr>
      </p:pic>
    </p:spTree>
    <p:extLst>
      <p:ext uri="{BB962C8B-B14F-4D97-AF65-F5344CB8AC3E}">
        <p14:creationId xmlns:p14="http://schemas.microsoft.com/office/powerpoint/2010/main" val="352214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layou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1DB-7E8D-BF44-8EA3-528121D4C3AD}"/>
              </a:ext>
            </a:extLst>
          </p:cNvPr>
          <p:cNvSpPr>
            <a:spLocks noGrp="1"/>
          </p:cNvSpPr>
          <p:nvPr>
            <p:ph type="title"/>
          </p:nvPr>
        </p:nvSpPr>
        <p:spPr>
          <a:xfrm>
            <a:off x="362607" y="530775"/>
            <a:ext cx="10515600" cy="692205"/>
          </a:xfrm>
        </p:spPr>
        <p:txBody>
          <a:bodyPr/>
          <a:lstStyle>
            <a:lvl1pPr>
              <a:defRPr b="1">
                <a:solidFill>
                  <a:schemeClr val="tx1"/>
                </a:solidFill>
              </a:defRPr>
            </a:lvl1pPr>
          </a:lstStyle>
          <a:p>
            <a:r>
              <a:rPr lang="en-GB"/>
              <a:t>Click to edit Master title style</a:t>
            </a:r>
            <a:endParaRPr lang="en-US"/>
          </a:p>
        </p:txBody>
      </p:sp>
      <p:sp>
        <p:nvSpPr>
          <p:cNvPr id="6" name="Picture Placeholder 5">
            <a:extLst>
              <a:ext uri="{FF2B5EF4-FFF2-40B4-BE49-F238E27FC236}">
                <a16:creationId xmlns:a16="http://schemas.microsoft.com/office/drawing/2014/main" id="{A25D3555-D936-B65D-0752-7848D0E48095}"/>
              </a:ext>
            </a:extLst>
          </p:cNvPr>
          <p:cNvSpPr>
            <a:spLocks noGrp="1"/>
          </p:cNvSpPr>
          <p:nvPr>
            <p:ph type="pic" sz="quarter" idx="10"/>
          </p:nvPr>
        </p:nvSpPr>
        <p:spPr>
          <a:xfrm>
            <a:off x="361952" y="1420825"/>
            <a:ext cx="3074939" cy="2276475"/>
          </a:xfrm>
        </p:spPr>
        <p:txBody>
          <a:bodyPr/>
          <a:lstStyle/>
          <a:p>
            <a:r>
              <a:rPr lang="en-GB"/>
              <a:t>Click icon to add picture</a:t>
            </a:r>
          </a:p>
        </p:txBody>
      </p:sp>
      <p:sp>
        <p:nvSpPr>
          <p:cNvPr id="3" name="Picture Placeholder 5">
            <a:extLst>
              <a:ext uri="{FF2B5EF4-FFF2-40B4-BE49-F238E27FC236}">
                <a16:creationId xmlns:a16="http://schemas.microsoft.com/office/drawing/2014/main" id="{ABCF22E7-6869-9BA6-6CE9-027D4101A1BA}"/>
              </a:ext>
            </a:extLst>
          </p:cNvPr>
          <p:cNvSpPr>
            <a:spLocks noGrp="1"/>
          </p:cNvSpPr>
          <p:nvPr>
            <p:ph type="pic" sz="quarter" idx="11"/>
          </p:nvPr>
        </p:nvSpPr>
        <p:spPr>
          <a:xfrm>
            <a:off x="3684933" y="1420824"/>
            <a:ext cx="3074939" cy="2276475"/>
          </a:xfrm>
        </p:spPr>
        <p:txBody>
          <a:bodyPr/>
          <a:lstStyle/>
          <a:p>
            <a:r>
              <a:rPr lang="en-GB"/>
              <a:t>Click icon to add picture</a:t>
            </a:r>
          </a:p>
        </p:txBody>
      </p:sp>
      <p:sp>
        <p:nvSpPr>
          <p:cNvPr id="5" name="Picture Placeholder 5">
            <a:extLst>
              <a:ext uri="{FF2B5EF4-FFF2-40B4-BE49-F238E27FC236}">
                <a16:creationId xmlns:a16="http://schemas.microsoft.com/office/drawing/2014/main" id="{EB6FBF94-5BEA-76B3-AF4A-AFA466E4ACAD}"/>
              </a:ext>
            </a:extLst>
          </p:cNvPr>
          <p:cNvSpPr>
            <a:spLocks noGrp="1"/>
          </p:cNvSpPr>
          <p:nvPr>
            <p:ph type="pic" sz="quarter" idx="12"/>
          </p:nvPr>
        </p:nvSpPr>
        <p:spPr>
          <a:xfrm>
            <a:off x="7079149" y="1420823"/>
            <a:ext cx="3074939" cy="2276475"/>
          </a:xfrm>
        </p:spPr>
        <p:txBody>
          <a:bodyPr/>
          <a:lstStyle/>
          <a:p>
            <a:r>
              <a:rPr lang="en-GB"/>
              <a:t>Click icon to add picture</a:t>
            </a:r>
          </a:p>
        </p:txBody>
      </p:sp>
      <p:sp>
        <p:nvSpPr>
          <p:cNvPr id="11" name="Picture Placeholder 5">
            <a:extLst>
              <a:ext uri="{FF2B5EF4-FFF2-40B4-BE49-F238E27FC236}">
                <a16:creationId xmlns:a16="http://schemas.microsoft.com/office/drawing/2014/main" id="{C067D2D1-CF8C-9EE9-80A0-D3BB5F74EBA6}"/>
              </a:ext>
            </a:extLst>
          </p:cNvPr>
          <p:cNvSpPr>
            <a:spLocks noGrp="1"/>
          </p:cNvSpPr>
          <p:nvPr>
            <p:ph type="pic" sz="quarter" idx="13"/>
          </p:nvPr>
        </p:nvSpPr>
        <p:spPr>
          <a:xfrm>
            <a:off x="361952" y="3895136"/>
            <a:ext cx="3074939" cy="2276475"/>
          </a:xfrm>
        </p:spPr>
        <p:txBody>
          <a:bodyPr/>
          <a:lstStyle/>
          <a:p>
            <a:r>
              <a:rPr lang="en-GB"/>
              <a:t>Click icon to add picture</a:t>
            </a:r>
          </a:p>
        </p:txBody>
      </p:sp>
      <p:sp>
        <p:nvSpPr>
          <p:cNvPr id="12" name="Picture Placeholder 5">
            <a:extLst>
              <a:ext uri="{FF2B5EF4-FFF2-40B4-BE49-F238E27FC236}">
                <a16:creationId xmlns:a16="http://schemas.microsoft.com/office/drawing/2014/main" id="{2FFB8A32-5298-E83B-A5DF-678114172255}"/>
              </a:ext>
            </a:extLst>
          </p:cNvPr>
          <p:cNvSpPr>
            <a:spLocks noGrp="1"/>
          </p:cNvSpPr>
          <p:nvPr>
            <p:ph type="pic" sz="quarter" idx="14"/>
          </p:nvPr>
        </p:nvSpPr>
        <p:spPr>
          <a:xfrm>
            <a:off x="3739601" y="3910088"/>
            <a:ext cx="3074939" cy="2276475"/>
          </a:xfrm>
        </p:spPr>
        <p:txBody>
          <a:bodyPr/>
          <a:lstStyle/>
          <a:p>
            <a:r>
              <a:rPr lang="en-GB"/>
              <a:t>Click icon to add picture</a:t>
            </a:r>
          </a:p>
        </p:txBody>
      </p:sp>
      <p:sp>
        <p:nvSpPr>
          <p:cNvPr id="13" name="Picture Placeholder 5">
            <a:extLst>
              <a:ext uri="{FF2B5EF4-FFF2-40B4-BE49-F238E27FC236}">
                <a16:creationId xmlns:a16="http://schemas.microsoft.com/office/drawing/2014/main" id="{422BF81B-B632-D4AC-4994-3ABED9BD0C5F}"/>
              </a:ext>
            </a:extLst>
          </p:cNvPr>
          <p:cNvSpPr>
            <a:spLocks noGrp="1"/>
          </p:cNvSpPr>
          <p:nvPr>
            <p:ph type="pic" sz="quarter" idx="15"/>
          </p:nvPr>
        </p:nvSpPr>
        <p:spPr>
          <a:xfrm>
            <a:off x="7079145" y="3863811"/>
            <a:ext cx="3074939" cy="2276475"/>
          </a:xfrm>
        </p:spPr>
        <p:txBody>
          <a:bodyPr/>
          <a:lstStyle/>
          <a:p>
            <a:r>
              <a:rPr lang="en-GB"/>
              <a:t>Click icon to add picture</a:t>
            </a:r>
          </a:p>
        </p:txBody>
      </p:sp>
    </p:spTree>
    <p:extLst>
      <p:ext uri="{BB962C8B-B14F-4D97-AF65-F5344CB8AC3E}">
        <p14:creationId xmlns:p14="http://schemas.microsoft.com/office/powerpoint/2010/main" val="226816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ayou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1DB-7E8D-BF44-8EA3-528121D4C3AD}"/>
              </a:ext>
            </a:extLst>
          </p:cNvPr>
          <p:cNvSpPr>
            <a:spLocks noGrp="1"/>
          </p:cNvSpPr>
          <p:nvPr>
            <p:ph type="title"/>
          </p:nvPr>
        </p:nvSpPr>
        <p:spPr>
          <a:xfrm>
            <a:off x="362607" y="530775"/>
            <a:ext cx="10515600" cy="692205"/>
          </a:xfrm>
        </p:spPr>
        <p:txBody>
          <a:bodyPr/>
          <a:lstStyle>
            <a:lvl1pPr>
              <a:defRPr b="1">
                <a:solidFill>
                  <a:schemeClr val="tx1"/>
                </a:solidFill>
              </a:defRPr>
            </a:lvl1pPr>
          </a:lstStyle>
          <a:p>
            <a:r>
              <a:rPr lang="en-GB"/>
              <a:t>Click to edit Master title style</a:t>
            </a:r>
            <a:endParaRPr lang="en-US"/>
          </a:p>
        </p:txBody>
      </p:sp>
      <p:sp>
        <p:nvSpPr>
          <p:cNvPr id="6" name="Picture Placeholder 5">
            <a:extLst>
              <a:ext uri="{FF2B5EF4-FFF2-40B4-BE49-F238E27FC236}">
                <a16:creationId xmlns:a16="http://schemas.microsoft.com/office/drawing/2014/main" id="{A25D3555-D936-B65D-0752-7848D0E48095}"/>
              </a:ext>
            </a:extLst>
          </p:cNvPr>
          <p:cNvSpPr>
            <a:spLocks noGrp="1"/>
          </p:cNvSpPr>
          <p:nvPr>
            <p:ph type="pic" sz="quarter" idx="10"/>
          </p:nvPr>
        </p:nvSpPr>
        <p:spPr>
          <a:xfrm>
            <a:off x="361949" y="1420815"/>
            <a:ext cx="5734051" cy="4776235"/>
          </a:xfrm>
        </p:spPr>
        <p:txBody>
          <a:bodyPr/>
          <a:lstStyle/>
          <a:p>
            <a:r>
              <a:rPr lang="en-GB"/>
              <a:t>Click icon to add picture</a:t>
            </a:r>
          </a:p>
        </p:txBody>
      </p:sp>
      <p:sp>
        <p:nvSpPr>
          <p:cNvPr id="7" name="Picture Placeholder 5">
            <a:extLst>
              <a:ext uri="{FF2B5EF4-FFF2-40B4-BE49-F238E27FC236}">
                <a16:creationId xmlns:a16="http://schemas.microsoft.com/office/drawing/2014/main" id="{BDED695E-A342-5E64-130F-7DA5CF9DD01D}"/>
              </a:ext>
            </a:extLst>
          </p:cNvPr>
          <p:cNvSpPr>
            <a:spLocks noGrp="1"/>
          </p:cNvSpPr>
          <p:nvPr>
            <p:ph type="pic" sz="quarter" idx="11"/>
          </p:nvPr>
        </p:nvSpPr>
        <p:spPr>
          <a:xfrm>
            <a:off x="6318801" y="1420815"/>
            <a:ext cx="5734051" cy="4776235"/>
          </a:xfrm>
        </p:spPr>
        <p:txBody>
          <a:bodyPr/>
          <a:lstStyle/>
          <a:p>
            <a:r>
              <a:rPr lang="en-GB"/>
              <a:t>Click icon to add picture</a:t>
            </a:r>
          </a:p>
        </p:txBody>
      </p:sp>
    </p:spTree>
    <p:extLst>
      <p:ext uri="{BB962C8B-B14F-4D97-AF65-F5344CB8AC3E}">
        <p14:creationId xmlns:p14="http://schemas.microsoft.com/office/powerpoint/2010/main" val="208847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1DB-7E8D-BF44-8EA3-528121D4C3AD}"/>
              </a:ext>
            </a:extLst>
          </p:cNvPr>
          <p:cNvSpPr>
            <a:spLocks noGrp="1"/>
          </p:cNvSpPr>
          <p:nvPr>
            <p:ph type="title"/>
          </p:nvPr>
        </p:nvSpPr>
        <p:spPr>
          <a:xfrm>
            <a:off x="362607" y="530775"/>
            <a:ext cx="10515600" cy="692205"/>
          </a:xfrm>
        </p:spPr>
        <p:txBody>
          <a:bodyPr/>
          <a:lstStyle>
            <a:lvl1pPr>
              <a:defRPr b="1">
                <a:solidFill>
                  <a:schemeClr val="tx1"/>
                </a:solidFill>
              </a:defRPr>
            </a:lvl1pPr>
          </a:lstStyle>
          <a:p>
            <a:r>
              <a:rPr lang="en-GB"/>
              <a:t>Click to edit Master title style</a:t>
            </a:r>
            <a:endParaRPr lang="en-US"/>
          </a:p>
        </p:txBody>
      </p:sp>
      <p:sp>
        <p:nvSpPr>
          <p:cNvPr id="6" name="Picture Placeholder 5">
            <a:extLst>
              <a:ext uri="{FF2B5EF4-FFF2-40B4-BE49-F238E27FC236}">
                <a16:creationId xmlns:a16="http://schemas.microsoft.com/office/drawing/2014/main" id="{A25D3555-D936-B65D-0752-7848D0E48095}"/>
              </a:ext>
            </a:extLst>
          </p:cNvPr>
          <p:cNvSpPr>
            <a:spLocks noGrp="1"/>
          </p:cNvSpPr>
          <p:nvPr>
            <p:ph type="pic" sz="quarter" idx="10"/>
          </p:nvPr>
        </p:nvSpPr>
        <p:spPr>
          <a:xfrm>
            <a:off x="361949" y="1420817"/>
            <a:ext cx="5734051" cy="4820961"/>
          </a:xfrm>
        </p:spPr>
        <p:txBody>
          <a:bodyPr/>
          <a:lstStyle/>
          <a:p>
            <a:r>
              <a:rPr lang="en-GB"/>
              <a:t>Click icon to add picture</a:t>
            </a:r>
          </a:p>
        </p:txBody>
      </p:sp>
      <p:sp>
        <p:nvSpPr>
          <p:cNvPr id="9" name="Text Placeholder 8">
            <a:extLst>
              <a:ext uri="{FF2B5EF4-FFF2-40B4-BE49-F238E27FC236}">
                <a16:creationId xmlns:a16="http://schemas.microsoft.com/office/drawing/2014/main" id="{9B1492CD-1E68-A5EE-866B-D2CBEACCD8D0}"/>
              </a:ext>
            </a:extLst>
          </p:cNvPr>
          <p:cNvSpPr>
            <a:spLocks noGrp="1"/>
          </p:cNvSpPr>
          <p:nvPr>
            <p:ph type="body" sz="quarter" idx="11"/>
          </p:nvPr>
        </p:nvSpPr>
        <p:spPr>
          <a:xfrm>
            <a:off x="6415089" y="1395690"/>
            <a:ext cx="5313363" cy="48460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5838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73F7A5-F703-7CBF-2FEE-A54207AB076A}"/>
              </a:ext>
            </a:extLst>
          </p:cNvPr>
          <p:cNvSpPr/>
          <p:nvPr/>
        </p:nvSpPr>
        <p:spPr>
          <a:xfrm>
            <a:off x="1" y="3835400"/>
            <a:ext cx="12192000" cy="302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B499138-6797-ABAE-284F-DCFCCC534F69}"/>
              </a:ext>
            </a:extLst>
          </p:cNvPr>
          <p:cNvSpPr>
            <a:spLocks noGrp="1"/>
          </p:cNvSpPr>
          <p:nvPr>
            <p:ph type="title"/>
          </p:nvPr>
        </p:nvSpPr>
        <p:spPr>
          <a:xfrm>
            <a:off x="762000" y="603221"/>
            <a:ext cx="10720559" cy="3022600"/>
          </a:xfrm>
        </p:spPr>
        <p:txBody>
          <a:bodyPr>
            <a:normAutofit/>
          </a:bodyPr>
          <a:lstStyle>
            <a:lvl1pPr algn="ctr">
              <a:defRPr sz="3600" b="1">
                <a:solidFill>
                  <a:schemeClr val="tx1"/>
                </a:solidFill>
              </a:defRPr>
            </a:lvl1pPr>
          </a:lstStyle>
          <a:p>
            <a:r>
              <a:rPr lang="en-GB"/>
              <a:t>Click to edit Master title style</a:t>
            </a:r>
          </a:p>
        </p:txBody>
      </p:sp>
      <p:pic>
        <p:nvPicPr>
          <p:cNvPr id="13" name="Picture 12" descr="Just Enterprise logo - two horizontal red lines above and below white text reading 'Just Enterprise'. It is placed on a dark blue background.&#10;">
            <a:extLst>
              <a:ext uri="{FF2B5EF4-FFF2-40B4-BE49-F238E27FC236}">
                <a16:creationId xmlns:a16="http://schemas.microsoft.com/office/drawing/2014/main" id="{C9FED977-69A7-EE75-1099-47117D72E61B}"/>
              </a:ext>
            </a:extLst>
          </p:cNvPr>
          <p:cNvPicPr>
            <a:picLocks noChangeAspect="1"/>
          </p:cNvPicPr>
          <p:nvPr/>
        </p:nvPicPr>
        <p:blipFill>
          <a:blip r:embed="rId2"/>
          <a:stretch>
            <a:fillRect/>
          </a:stretch>
        </p:blipFill>
        <p:spPr>
          <a:xfrm>
            <a:off x="3026640" y="3892521"/>
            <a:ext cx="6191276" cy="2063759"/>
          </a:xfrm>
          <a:prstGeom prst="rect">
            <a:avLst/>
          </a:prstGeom>
        </p:spPr>
      </p:pic>
      <p:sp>
        <p:nvSpPr>
          <p:cNvPr id="6" name="Title 7">
            <a:extLst>
              <a:ext uri="{FF2B5EF4-FFF2-40B4-BE49-F238E27FC236}">
                <a16:creationId xmlns:a16="http://schemas.microsoft.com/office/drawing/2014/main" id="{7D9E33E9-0D5A-DF54-11DD-7F83AFAAFD08}"/>
              </a:ext>
            </a:extLst>
          </p:cNvPr>
          <p:cNvSpPr txBox="1">
            <a:spLocks/>
          </p:cNvSpPr>
          <p:nvPr/>
        </p:nvSpPr>
        <p:spPr>
          <a:xfrm>
            <a:off x="2566278" y="5346700"/>
            <a:ext cx="7112001" cy="1517679"/>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a:lstStyle>
          <a:p>
            <a:pPr algn="ctr" fontAlgn="auto">
              <a:spcAft>
                <a:spcPts val="0"/>
              </a:spcAft>
            </a:pPr>
            <a:r>
              <a:rPr lang="en-GB" sz="3200">
                <a:solidFill>
                  <a:schemeClr val="bg1"/>
                </a:solidFill>
                <a:latin typeface="+mn-lt"/>
              </a:rPr>
              <a:t>www.justenterprise.org</a:t>
            </a:r>
          </a:p>
        </p:txBody>
      </p:sp>
    </p:spTree>
    <p:extLst>
      <p:ext uri="{BB962C8B-B14F-4D97-AF65-F5344CB8AC3E}">
        <p14:creationId xmlns:p14="http://schemas.microsoft.com/office/powerpoint/2010/main" val="3728133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F0E2-C1AF-354D-AAF4-43FF08AE91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475EB2-31D0-4F4B-ACF0-3294A358F0D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FAF336E-82F7-6448-86B2-E8A9C930CFE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BC6E368-39A4-FB41-BBBD-97096B54D9D5}"/>
              </a:ext>
            </a:extLst>
          </p:cNvPr>
          <p:cNvSpPr>
            <a:spLocks noGrp="1"/>
          </p:cNvSpPr>
          <p:nvPr>
            <p:ph type="dt" sz="half" idx="10"/>
          </p:nvPr>
        </p:nvSpPr>
        <p:spPr/>
        <p:txBody>
          <a:bodyPr/>
          <a:lstStyle/>
          <a:p>
            <a:fld id="{FC039388-9E4B-C742-8E68-57C41A65B756}" type="datetimeFigureOut">
              <a:rPr lang="en-GB" smtClean="0"/>
              <a:t>22/05/2024</a:t>
            </a:fld>
            <a:endParaRPr lang="en-GB"/>
          </a:p>
        </p:txBody>
      </p:sp>
      <p:sp>
        <p:nvSpPr>
          <p:cNvPr id="6" name="Footer Placeholder 5">
            <a:extLst>
              <a:ext uri="{FF2B5EF4-FFF2-40B4-BE49-F238E27FC236}">
                <a16:creationId xmlns:a16="http://schemas.microsoft.com/office/drawing/2014/main" id="{20FA6000-FA11-0E41-B34D-871B4C16E6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BA813-E085-454D-A3FD-E2E6E20B3A23}"/>
              </a:ext>
            </a:extLst>
          </p:cNvPr>
          <p:cNvSpPr>
            <a:spLocks noGrp="1"/>
          </p:cNvSpPr>
          <p:nvPr>
            <p:ph type="sldNum" sz="quarter" idx="12"/>
          </p:nvPr>
        </p:nvSpPr>
        <p:spPr/>
        <p:txBody>
          <a:bodyPr/>
          <a:lstStyle/>
          <a:p>
            <a:fld id="{0B06BD0E-87ED-9547-B3EB-6354A6884385}" type="slidenum">
              <a:rPr lang="en-GB" smtClean="0"/>
              <a:t>‹#›</a:t>
            </a:fld>
            <a:endParaRPr lang="en-GB"/>
          </a:p>
        </p:txBody>
      </p:sp>
    </p:spTree>
    <p:extLst>
      <p:ext uri="{BB962C8B-B14F-4D97-AF65-F5344CB8AC3E}">
        <p14:creationId xmlns:p14="http://schemas.microsoft.com/office/powerpoint/2010/main" val="375249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Intro Slide with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2EB9F8-717B-1352-03EC-4B749A8D7D61}"/>
              </a:ext>
            </a:extLst>
          </p:cNvPr>
          <p:cNvSpPr/>
          <p:nvPr/>
        </p:nvSpPr>
        <p:spPr>
          <a:xfrm rot="5400000">
            <a:off x="9183859" y="1876264"/>
            <a:ext cx="83206" cy="45141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F73F7A5-F703-7CBF-2FEE-A54207AB076A}"/>
              </a:ext>
            </a:extLst>
          </p:cNvPr>
          <p:cNvSpPr/>
          <p:nvPr/>
        </p:nvSpPr>
        <p:spPr>
          <a:xfrm>
            <a:off x="-141403" y="0"/>
            <a:ext cx="5872899" cy="69287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Just Enterprise logo - two horizontal red lines above and below white text reading 'Just Enterprise'. It is placed on a dark blue background.&#10;">
            <a:extLst>
              <a:ext uri="{FF2B5EF4-FFF2-40B4-BE49-F238E27FC236}">
                <a16:creationId xmlns:a16="http://schemas.microsoft.com/office/drawing/2014/main" id="{C9FED977-69A7-EE75-1099-47117D72E61B}"/>
              </a:ext>
            </a:extLst>
          </p:cNvPr>
          <p:cNvPicPr>
            <a:picLocks noChangeAspect="1"/>
          </p:cNvPicPr>
          <p:nvPr/>
        </p:nvPicPr>
        <p:blipFill>
          <a:blip r:embed="rId2"/>
          <a:stretch>
            <a:fillRect/>
          </a:stretch>
        </p:blipFill>
        <p:spPr>
          <a:xfrm>
            <a:off x="-315517" y="2392145"/>
            <a:ext cx="6221126" cy="2073709"/>
          </a:xfrm>
          <a:prstGeom prst="rect">
            <a:avLst/>
          </a:prstGeom>
        </p:spPr>
      </p:pic>
      <p:sp>
        <p:nvSpPr>
          <p:cNvPr id="6" name="Title 7">
            <a:extLst>
              <a:ext uri="{FF2B5EF4-FFF2-40B4-BE49-F238E27FC236}">
                <a16:creationId xmlns:a16="http://schemas.microsoft.com/office/drawing/2014/main" id="{DF6730EB-1FC5-4336-2D98-D623B7C8ED4E}"/>
              </a:ext>
            </a:extLst>
          </p:cNvPr>
          <p:cNvSpPr>
            <a:spLocks noGrp="1"/>
          </p:cNvSpPr>
          <p:nvPr>
            <p:ph type="title"/>
          </p:nvPr>
        </p:nvSpPr>
        <p:spPr>
          <a:xfrm>
            <a:off x="6968366" y="585122"/>
            <a:ext cx="4514193" cy="3473432"/>
          </a:xfrm>
        </p:spPr>
        <p:txBody>
          <a:bodyPr bIns="252000" anchor="b" anchorCtr="0"/>
          <a:lstStyle>
            <a:lvl1pPr>
              <a:defRPr b="1">
                <a:solidFill>
                  <a:schemeClr val="tx1"/>
                </a:solidFill>
              </a:defRPr>
            </a:lvl1pPr>
          </a:lstStyle>
          <a:p>
            <a:r>
              <a:rPr lang="en-GB"/>
              <a:t>Click to edit Master title style</a:t>
            </a:r>
          </a:p>
        </p:txBody>
      </p:sp>
      <p:sp>
        <p:nvSpPr>
          <p:cNvPr id="7" name="Text Placeholder 13">
            <a:extLst>
              <a:ext uri="{FF2B5EF4-FFF2-40B4-BE49-F238E27FC236}">
                <a16:creationId xmlns:a16="http://schemas.microsoft.com/office/drawing/2014/main" id="{5A4EA72F-F74F-99BC-EDAD-957B48EE51C6}"/>
              </a:ext>
            </a:extLst>
          </p:cNvPr>
          <p:cNvSpPr>
            <a:spLocks noGrp="1"/>
          </p:cNvSpPr>
          <p:nvPr>
            <p:ph type="body" sz="quarter" idx="10"/>
          </p:nvPr>
        </p:nvSpPr>
        <p:spPr>
          <a:xfrm>
            <a:off x="6968366" y="4208166"/>
            <a:ext cx="4514193" cy="2310774"/>
          </a:xfrm>
        </p:spPr>
        <p:txBody>
          <a:bodyPr tIns="252000" anchor="t" anchorCtr="0">
            <a:normAutofit/>
          </a:bodyPr>
          <a:lstStyle>
            <a:lvl1pPr marL="0" indent="0">
              <a:buNone/>
              <a:defRPr sz="3600"/>
            </a:lvl1pPr>
          </a:lstStyle>
          <a:p>
            <a:pPr lvl="0"/>
            <a:r>
              <a:rPr lang="en-GB"/>
              <a:t>Click to edit Master text styles</a:t>
            </a:r>
          </a:p>
        </p:txBody>
      </p:sp>
    </p:spTree>
    <p:extLst>
      <p:ext uri="{BB962C8B-B14F-4D97-AF65-F5344CB8AC3E}">
        <p14:creationId xmlns:p14="http://schemas.microsoft.com/office/powerpoint/2010/main" val="423255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44"/>
        <p:cNvGrpSpPr/>
        <p:nvPr/>
      </p:nvGrpSpPr>
      <p:grpSpPr>
        <a:xfrm>
          <a:off x="0" y="0"/>
          <a:ext cx="0" cy="0"/>
          <a:chOff x="0" y="0"/>
          <a:chExt cx="0" cy="0"/>
        </a:xfrm>
      </p:grpSpPr>
      <p:sp>
        <p:nvSpPr>
          <p:cNvPr id="146" name="Google Shape;146;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b="1"/>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GB"/>
              <a:t>Click to edit Master title style</a:t>
            </a:r>
            <a:endParaRPr/>
          </a:p>
        </p:txBody>
      </p:sp>
      <p:sp>
        <p:nvSpPr>
          <p:cNvPr id="147" name="Google Shape;147;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GB"/>
              <a:t>Click to edit Master subtitle style</a:t>
            </a:r>
            <a:endParaRPr/>
          </a:p>
        </p:txBody>
      </p:sp>
      <p:sp>
        <p:nvSpPr>
          <p:cNvPr id="148" name="Google Shape;148;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23" lvl="0" indent="-457143">
              <a:spcBef>
                <a:spcPts val="0"/>
              </a:spcBef>
              <a:spcAft>
                <a:spcPts val="0"/>
              </a:spcAft>
              <a:buSzPts val="1800"/>
              <a:buChar char="●"/>
              <a:defRPr/>
            </a:lvl1pPr>
            <a:lvl2pPr marL="1219050" lvl="1" indent="-423280">
              <a:spcBef>
                <a:spcPts val="0"/>
              </a:spcBef>
              <a:spcAft>
                <a:spcPts val="0"/>
              </a:spcAft>
              <a:buSzPts val="1400"/>
              <a:buChar char="○"/>
              <a:defRPr/>
            </a:lvl2pPr>
            <a:lvl3pPr marL="1828573" lvl="2" indent="-423280">
              <a:spcBef>
                <a:spcPts val="0"/>
              </a:spcBef>
              <a:spcAft>
                <a:spcPts val="0"/>
              </a:spcAft>
              <a:buSzPts val="1400"/>
              <a:buChar char="■"/>
              <a:defRPr/>
            </a:lvl3pPr>
            <a:lvl4pPr marL="2438098" lvl="3" indent="-423280">
              <a:spcBef>
                <a:spcPts val="0"/>
              </a:spcBef>
              <a:spcAft>
                <a:spcPts val="0"/>
              </a:spcAft>
              <a:buSzPts val="1400"/>
              <a:buChar char="●"/>
              <a:defRPr/>
            </a:lvl4pPr>
            <a:lvl5pPr marL="3047620" lvl="4" indent="-423280">
              <a:spcBef>
                <a:spcPts val="0"/>
              </a:spcBef>
              <a:spcAft>
                <a:spcPts val="0"/>
              </a:spcAft>
              <a:buSzPts val="1400"/>
              <a:buChar char="○"/>
              <a:defRPr/>
            </a:lvl5pPr>
            <a:lvl6pPr marL="3657143" lvl="5" indent="-423280">
              <a:spcBef>
                <a:spcPts val="0"/>
              </a:spcBef>
              <a:spcAft>
                <a:spcPts val="0"/>
              </a:spcAft>
              <a:buSzPts val="1400"/>
              <a:buChar char="■"/>
              <a:defRPr/>
            </a:lvl6pPr>
            <a:lvl7pPr marL="4266667" lvl="6" indent="-423280">
              <a:spcBef>
                <a:spcPts val="0"/>
              </a:spcBef>
              <a:spcAft>
                <a:spcPts val="0"/>
              </a:spcAft>
              <a:buSzPts val="1400"/>
              <a:buChar char="●"/>
              <a:defRPr/>
            </a:lvl7pPr>
            <a:lvl8pPr marL="4876191" lvl="7" indent="-423280">
              <a:spcBef>
                <a:spcPts val="0"/>
              </a:spcBef>
              <a:spcAft>
                <a:spcPts val="0"/>
              </a:spcAft>
              <a:buSzPts val="1400"/>
              <a:buChar char="○"/>
              <a:defRPr/>
            </a:lvl8pPr>
            <a:lvl9pPr marL="5485718" lvl="8" indent="-423280">
              <a:spcBef>
                <a:spcPts val="0"/>
              </a:spcBef>
              <a:spcAft>
                <a:spcPts val="0"/>
              </a:spcAft>
              <a:buSzPts val="1400"/>
              <a:buChar char="■"/>
              <a:defRPr/>
            </a:lvl9pPr>
          </a:lstStyle>
          <a:p>
            <a:pPr lvl="0"/>
            <a:r>
              <a:rPr lang="en-GB"/>
              <a:t>Click to edit Master text styles</a:t>
            </a:r>
          </a:p>
        </p:txBody>
      </p:sp>
      <p:sp>
        <p:nvSpPr>
          <p:cNvPr id="12" name="Rectangle 11">
            <a:extLst>
              <a:ext uri="{FF2B5EF4-FFF2-40B4-BE49-F238E27FC236}">
                <a16:creationId xmlns:a16="http://schemas.microsoft.com/office/drawing/2014/main" id="{5BA187FE-B312-1A68-2BBE-6739C108AD16}"/>
              </a:ext>
            </a:extLst>
          </p:cNvPr>
          <p:cNvSpPr/>
          <p:nvPr/>
        </p:nvSpPr>
        <p:spPr>
          <a:xfrm>
            <a:off x="6067096" y="858492"/>
            <a:ext cx="57807" cy="5140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2C307EA-995A-AEAA-0E9C-8D26F26C9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spTree>
    <p:extLst>
      <p:ext uri="{BB962C8B-B14F-4D97-AF65-F5344CB8AC3E}">
        <p14:creationId xmlns:p14="http://schemas.microsoft.com/office/powerpoint/2010/main" val="425604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1_Title and Bod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1DB-7E8D-BF44-8EA3-528121D4C3AD}"/>
              </a:ext>
            </a:extLst>
          </p:cNvPr>
          <p:cNvSpPr>
            <a:spLocks noGrp="1"/>
          </p:cNvSpPr>
          <p:nvPr>
            <p:ph type="title"/>
          </p:nvPr>
        </p:nvSpPr>
        <p:spPr>
          <a:xfrm>
            <a:off x="362607" y="530775"/>
            <a:ext cx="10515600" cy="692205"/>
          </a:xfrm>
        </p:spPr>
        <p:txBody>
          <a:bodyPr/>
          <a:lstStyle>
            <a:lvl1pPr>
              <a:defRPr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DC019AF-3EA2-B747-955A-7DE8E62DE277}"/>
              </a:ext>
            </a:extLst>
          </p:cNvPr>
          <p:cNvSpPr>
            <a:spLocks noGrp="1"/>
          </p:cNvSpPr>
          <p:nvPr>
            <p:ph idx="1"/>
          </p:nvPr>
        </p:nvSpPr>
        <p:spPr>
          <a:xfrm>
            <a:off x="362607" y="1825625"/>
            <a:ext cx="10515600" cy="40185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5710B6F7-8EDF-436D-E3B5-1CA700A128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spTree>
    <p:extLst>
      <p:ext uri="{BB962C8B-B14F-4D97-AF65-F5344CB8AC3E}">
        <p14:creationId xmlns:p14="http://schemas.microsoft.com/office/powerpoint/2010/main" val="19620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D8EE6-2D48-8447-A9A9-EF787180FECE}"/>
              </a:ext>
            </a:extLst>
          </p:cNvPr>
          <p:cNvSpPr>
            <a:spLocks noGrp="1"/>
          </p:cNvSpPr>
          <p:nvPr>
            <p:ph sz="half" idx="1"/>
          </p:nvPr>
        </p:nvSpPr>
        <p:spPr>
          <a:xfrm>
            <a:off x="385978" y="374375"/>
            <a:ext cx="9144001" cy="869674"/>
          </a:xfrm>
        </p:spPr>
        <p:txBody>
          <a:bodyPr>
            <a:normAutofit/>
          </a:bodyPr>
          <a:lstStyle>
            <a:lvl1pPr marL="0" indent="0">
              <a:buNone/>
              <a:defRPr sz="4400" b="1">
                <a:latin typeface="+mj-lt"/>
              </a:defRPr>
            </a:lvl1pPr>
          </a:lstStyle>
          <a:p>
            <a:pPr lvl="0"/>
            <a:r>
              <a:rPr lang="en-GB"/>
              <a:t>Click to edit Master text styles</a:t>
            </a:r>
          </a:p>
        </p:txBody>
      </p:sp>
      <p:sp>
        <p:nvSpPr>
          <p:cNvPr id="4" name="Content Placeholder 3">
            <a:extLst>
              <a:ext uri="{FF2B5EF4-FFF2-40B4-BE49-F238E27FC236}">
                <a16:creationId xmlns:a16="http://schemas.microsoft.com/office/drawing/2014/main" id="{757E992B-D2D0-F543-89C0-0690A3C373E2}"/>
              </a:ext>
            </a:extLst>
          </p:cNvPr>
          <p:cNvSpPr>
            <a:spLocks noGrp="1"/>
          </p:cNvSpPr>
          <p:nvPr>
            <p:ph sz="half" idx="2"/>
          </p:nvPr>
        </p:nvSpPr>
        <p:spPr>
          <a:xfrm>
            <a:off x="5059017" y="1600689"/>
            <a:ext cx="5181600" cy="45762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181DDD0D-3BA3-8096-976A-4F091E9D5800}"/>
              </a:ext>
            </a:extLst>
          </p:cNvPr>
          <p:cNvSpPr/>
          <p:nvPr/>
        </p:nvSpPr>
        <p:spPr>
          <a:xfrm>
            <a:off x="4308620" y="1672499"/>
            <a:ext cx="58321" cy="44326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CE0E341E-C0C0-3C58-9611-D5C661884005}"/>
              </a:ext>
            </a:extLst>
          </p:cNvPr>
          <p:cNvSpPr>
            <a:spLocks noGrp="1"/>
          </p:cNvSpPr>
          <p:nvPr>
            <p:ph type="body" sz="quarter" idx="10"/>
          </p:nvPr>
        </p:nvSpPr>
        <p:spPr>
          <a:xfrm>
            <a:off x="385977" y="1600683"/>
            <a:ext cx="3530047" cy="4576280"/>
          </a:xfrm>
        </p:spPr>
        <p:txBody>
          <a:bodyPr/>
          <a:lstStyle>
            <a:lvl1pPr marL="457200" indent="-4572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5466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DC2F-A18D-FD4C-8983-3028CFC898E7}"/>
              </a:ext>
            </a:extLst>
          </p:cNvPr>
          <p:cNvSpPr>
            <a:spLocks noGrp="1"/>
          </p:cNvSpPr>
          <p:nvPr>
            <p:ph type="title"/>
          </p:nvPr>
        </p:nvSpPr>
        <p:spPr>
          <a:xfrm>
            <a:off x="385969" y="380033"/>
            <a:ext cx="10515600"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8D8EE6-2D48-8447-A9A9-EF787180FECE}"/>
              </a:ext>
            </a:extLst>
          </p:cNvPr>
          <p:cNvSpPr>
            <a:spLocks noGrp="1"/>
          </p:cNvSpPr>
          <p:nvPr>
            <p:ph sz="half" idx="1"/>
          </p:nvPr>
        </p:nvSpPr>
        <p:spPr>
          <a:xfrm>
            <a:off x="385969" y="1840533"/>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7E992B-D2D0-F543-89C0-0690A3C373E2}"/>
              </a:ext>
            </a:extLst>
          </p:cNvPr>
          <p:cNvSpPr>
            <a:spLocks noGrp="1"/>
          </p:cNvSpPr>
          <p:nvPr>
            <p:ph sz="half" idx="2"/>
          </p:nvPr>
        </p:nvSpPr>
        <p:spPr>
          <a:xfrm>
            <a:off x="5719969" y="1840533"/>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F3F36ACC-E63F-C6E0-A5DF-0976191A1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pic>
        <p:nvPicPr>
          <p:cNvPr id="9" name="Picture 8" descr="A red rectangular object with black border&#10;&#10;Description automatically generated with low confidence">
            <a:extLst>
              <a:ext uri="{FF2B5EF4-FFF2-40B4-BE49-F238E27FC236}">
                <a16:creationId xmlns:a16="http://schemas.microsoft.com/office/drawing/2014/main" id="{96AC6849-31D4-1662-0655-07701192FB08}"/>
              </a:ext>
            </a:extLst>
          </p:cNvPr>
          <p:cNvPicPr>
            <a:picLocks noChangeAspect="1"/>
          </p:cNvPicPr>
          <p:nvPr/>
        </p:nvPicPr>
        <p:blipFill rotWithShape="1">
          <a:blip r:embed="rId3"/>
          <a:srcRect l="1" t="1" r="61490" b="-8315"/>
          <a:stretch/>
        </p:blipFill>
        <p:spPr>
          <a:xfrm rot="175243" flipH="1" flipV="1">
            <a:off x="-13737" y="6267069"/>
            <a:ext cx="916883" cy="515777"/>
          </a:xfrm>
          <a:prstGeom prst="rect">
            <a:avLst/>
          </a:prstGeom>
        </p:spPr>
      </p:pic>
      <p:sp>
        <p:nvSpPr>
          <p:cNvPr id="10" name="Slide Number Placeholder 5">
            <a:extLst>
              <a:ext uri="{FF2B5EF4-FFF2-40B4-BE49-F238E27FC236}">
                <a16:creationId xmlns:a16="http://schemas.microsoft.com/office/drawing/2014/main" id="{11A2B150-0A23-E916-056B-844FD2FC4F64}"/>
              </a:ext>
            </a:extLst>
          </p:cNvPr>
          <p:cNvSpPr txBox="1">
            <a:spLocks/>
          </p:cNvSpPr>
          <p:nvPr/>
        </p:nvSpPr>
        <p:spPr>
          <a:xfrm>
            <a:off x="0" y="6365067"/>
            <a:ext cx="690880" cy="33369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tx1"/>
                </a:solidFill>
              </a:rPr>
              <a:t>&lt;#&gt;</a:t>
            </a:r>
          </a:p>
        </p:txBody>
      </p:sp>
    </p:spTree>
    <p:extLst>
      <p:ext uri="{BB962C8B-B14F-4D97-AF65-F5344CB8AC3E}">
        <p14:creationId xmlns:p14="http://schemas.microsoft.com/office/powerpoint/2010/main" val="156597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1D87-A765-668F-497D-A446937DE905}"/>
              </a:ext>
            </a:extLst>
          </p:cNvPr>
          <p:cNvSpPr>
            <a:spLocks noGrp="1"/>
          </p:cNvSpPr>
          <p:nvPr>
            <p:ph type="title"/>
          </p:nvPr>
        </p:nvSpPr>
        <p:spPr/>
        <p:txBody>
          <a:bodyPr/>
          <a:lstStyle/>
          <a:p>
            <a:r>
              <a:rPr lang="en-GB"/>
              <a:t>Click to edit Master title style</a:t>
            </a:r>
          </a:p>
        </p:txBody>
      </p:sp>
      <p:pic>
        <p:nvPicPr>
          <p:cNvPr id="6" name="Picture 5">
            <a:extLst>
              <a:ext uri="{FF2B5EF4-FFF2-40B4-BE49-F238E27FC236}">
                <a16:creationId xmlns:a16="http://schemas.microsoft.com/office/drawing/2014/main" id="{F27FCBC3-23D7-93ED-D20D-ED3F835165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spTree>
    <p:extLst>
      <p:ext uri="{BB962C8B-B14F-4D97-AF65-F5344CB8AC3E}">
        <p14:creationId xmlns:p14="http://schemas.microsoft.com/office/powerpoint/2010/main" val="790952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91E08-24A6-69A6-22DF-8B0E06950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spTree>
    <p:extLst>
      <p:ext uri="{BB962C8B-B14F-4D97-AF65-F5344CB8AC3E}">
        <p14:creationId xmlns:p14="http://schemas.microsoft.com/office/powerpoint/2010/main" val="2333893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layou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1DB-7E8D-BF44-8EA3-528121D4C3AD}"/>
              </a:ext>
            </a:extLst>
          </p:cNvPr>
          <p:cNvSpPr>
            <a:spLocks noGrp="1"/>
          </p:cNvSpPr>
          <p:nvPr>
            <p:ph type="title"/>
          </p:nvPr>
        </p:nvSpPr>
        <p:spPr>
          <a:xfrm>
            <a:off x="362607" y="530775"/>
            <a:ext cx="10515600" cy="692205"/>
          </a:xfrm>
        </p:spPr>
        <p:txBody>
          <a:bodyPr/>
          <a:lstStyle>
            <a:lvl1pPr>
              <a:defRPr b="1">
                <a:solidFill>
                  <a:schemeClr val="tx1"/>
                </a:solidFill>
              </a:defRPr>
            </a:lvl1pPr>
          </a:lstStyle>
          <a:p>
            <a:r>
              <a:rPr lang="en-GB"/>
              <a:t>Click to edit Master title style</a:t>
            </a:r>
            <a:endParaRPr lang="en-US"/>
          </a:p>
        </p:txBody>
      </p:sp>
      <p:sp>
        <p:nvSpPr>
          <p:cNvPr id="6" name="Picture Placeholder 5">
            <a:extLst>
              <a:ext uri="{FF2B5EF4-FFF2-40B4-BE49-F238E27FC236}">
                <a16:creationId xmlns:a16="http://schemas.microsoft.com/office/drawing/2014/main" id="{A25D3555-D936-B65D-0752-7848D0E48095}"/>
              </a:ext>
            </a:extLst>
          </p:cNvPr>
          <p:cNvSpPr>
            <a:spLocks noGrp="1"/>
          </p:cNvSpPr>
          <p:nvPr>
            <p:ph type="pic" sz="quarter" idx="10"/>
          </p:nvPr>
        </p:nvSpPr>
        <p:spPr>
          <a:xfrm>
            <a:off x="361949" y="1420825"/>
            <a:ext cx="5734051" cy="2276475"/>
          </a:xfrm>
        </p:spPr>
        <p:txBody>
          <a:bodyPr/>
          <a:lstStyle/>
          <a:p>
            <a:r>
              <a:rPr lang="en-GB"/>
              <a:t>Click icon to add picture</a:t>
            </a:r>
          </a:p>
        </p:txBody>
      </p:sp>
      <p:sp>
        <p:nvSpPr>
          <p:cNvPr id="8" name="Picture Placeholder 5">
            <a:extLst>
              <a:ext uri="{FF2B5EF4-FFF2-40B4-BE49-F238E27FC236}">
                <a16:creationId xmlns:a16="http://schemas.microsoft.com/office/drawing/2014/main" id="{33AD4F3E-124A-758C-0BC2-539E64CB39CF}"/>
              </a:ext>
            </a:extLst>
          </p:cNvPr>
          <p:cNvSpPr>
            <a:spLocks noGrp="1"/>
          </p:cNvSpPr>
          <p:nvPr>
            <p:ph type="pic" sz="quarter" idx="11"/>
          </p:nvPr>
        </p:nvSpPr>
        <p:spPr>
          <a:xfrm>
            <a:off x="361949" y="3863811"/>
            <a:ext cx="5734051" cy="2276475"/>
          </a:xfrm>
        </p:spPr>
        <p:txBody>
          <a:bodyPr/>
          <a:lstStyle/>
          <a:p>
            <a:r>
              <a:rPr lang="en-GB"/>
              <a:t>Click icon to add picture</a:t>
            </a:r>
          </a:p>
        </p:txBody>
      </p:sp>
      <p:sp>
        <p:nvSpPr>
          <p:cNvPr id="9" name="Picture Placeholder 5">
            <a:extLst>
              <a:ext uri="{FF2B5EF4-FFF2-40B4-BE49-F238E27FC236}">
                <a16:creationId xmlns:a16="http://schemas.microsoft.com/office/drawing/2014/main" id="{4C51675A-8021-84BC-71FE-8AAE89BFD2D8}"/>
              </a:ext>
            </a:extLst>
          </p:cNvPr>
          <p:cNvSpPr>
            <a:spLocks noGrp="1"/>
          </p:cNvSpPr>
          <p:nvPr>
            <p:ph type="pic" sz="quarter" idx="12"/>
          </p:nvPr>
        </p:nvSpPr>
        <p:spPr>
          <a:xfrm>
            <a:off x="6254197" y="1419172"/>
            <a:ext cx="5734051" cy="2276475"/>
          </a:xfrm>
        </p:spPr>
        <p:txBody>
          <a:bodyPr/>
          <a:lstStyle/>
          <a:p>
            <a:r>
              <a:rPr lang="en-GB"/>
              <a:t>Click icon to add picture</a:t>
            </a:r>
          </a:p>
        </p:txBody>
      </p:sp>
      <p:sp>
        <p:nvSpPr>
          <p:cNvPr id="10" name="Picture Placeholder 5">
            <a:extLst>
              <a:ext uri="{FF2B5EF4-FFF2-40B4-BE49-F238E27FC236}">
                <a16:creationId xmlns:a16="http://schemas.microsoft.com/office/drawing/2014/main" id="{B9627519-59C2-F8A0-BC71-8086E1FA8ABC}"/>
              </a:ext>
            </a:extLst>
          </p:cNvPr>
          <p:cNvSpPr>
            <a:spLocks noGrp="1"/>
          </p:cNvSpPr>
          <p:nvPr>
            <p:ph type="pic" sz="quarter" idx="13"/>
          </p:nvPr>
        </p:nvSpPr>
        <p:spPr>
          <a:xfrm>
            <a:off x="6254197" y="3863811"/>
            <a:ext cx="5734051" cy="2276475"/>
          </a:xfrm>
        </p:spPr>
        <p:txBody>
          <a:bodyPr/>
          <a:lstStyle/>
          <a:p>
            <a:r>
              <a:rPr lang="en-GB"/>
              <a:t>Click icon to add picture</a:t>
            </a:r>
          </a:p>
        </p:txBody>
      </p:sp>
    </p:spTree>
    <p:extLst>
      <p:ext uri="{BB962C8B-B14F-4D97-AF65-F5344CB8AC3E}">
        <p14:creationId xmlns:p14="http://schemas.microsoft.com/office/powerpoint/2010/main" val="295681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85D9D-1633-FF42-98E0-E62CFDDA7609}"/>
              </a:ext>
            </a:extLst>
          </p:cNvPr>
          <p:cNvSpPr>
            <a:spLocks noGrp="1"/>
          </p:cNvSpPr>
          <p:nvPr>
            <p:ph type="title"/>
          </p:nvPr>
        </p:nvSpPr>
        <p:spPr>
          <a:xfrm>
            <a:off x="362607" y="37009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1779132-D93D-AB42-BFD5-CA2293A5FF70}"/>
              </a:ext>
            </a:extLst>
          </p:cNvPr>
          <p:cNvSpPr>
            <a:spLocks noGrp="1"/>
          </p:cNvSpPr>
          <p:nvPr>
            <p:ph type="body" idx="1"/>
          </p:nvPr>
        </p:nvSpPr>
        <p:spPr>
          <a:xfrm>
            <a:off x="362607" y="1830594"/>
            <a:ext cx="10515600" cy="4351338"/>
          </a:xfrm>
          <a:prstGeom prst="rect">
            <a:avLst/>
          </a:prstGeom>
        </p:spPr>
        <p:txBody>
          <a:bodyPr vert="horz" lIns="91440" tIns="45720" rIns="91440" bIns="45720" rtlCol="0">
            <a:normAutofit/>
          </a:bodyPr>
          <a:lstStyle/>
          <a:p>
            <a:pPr lvl="0"/>
            <a:r>
              <a:rPr lang="en-US"/>
              <a:t>Click to edit Master text styles</a:t>
            </a:r>
          </a:p>
        </p:txBody>
      </p:sp>
      <p:pic>
        <p:nvPicPr>
          <p:cNvPr id="16" name="Picture 15">
            <a:extLst>
              <a:ext uri="{FF2B5EF4-FFF2-40B4-BE49-F238E27FC236}">
                <a16:creationId xmlns:a16="http://schemas.microsoft.com/office/drawing/2014/main" id="{E75C14A3-F327-FFA6-57D9-875CC1B7259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03119" y="6348563"/>
            <a:ext cx="1202546" cy="364175"/>
          </a:xfrm>
          <a:prstGeom prst="rect">
            <a:avLst/>
          </a:prstGeom>
        </p:spPr>
      </p:pic>
    </p:spTree>
    <p:extLst>
      <p:ext uri="{BB962C8B-B14F-4D97-AF65-F5344CB8AC3E}">
        <p14:creationId xmlns:p14="http://schemas.microsoft.com/office/powerpoint/2010/main" val="947094356"/>
      </p:ext>
    </p:extLst>
  </p:cSld>
  <p:clrMap bg1="lt1" tx1="dk1" bg2="lt2" tx2="dk2" accent1="accent1" accent2="accent2" accent3="accent3" accent4="accent4" accent5="accent5" accent6="accent6" hlink="hlink" folHlink="folHlink"/>
  <p:sldLayoutIdLst>
    <p:sldLayoutId id="2147483827" r:id="rId1"/>
    <p:sldLayoutId id="2147483826" r:id="rId2"/>
    <p:sldLayoutId id="2147483818" r:id="rId3"/>
    <p:sldLayoutId id="2147483819" r:id="rId4"/>
    <p:sldLayoutId id="2147483739" r:id="rId5"/>
    <p:sldLayoutId id="2147483681" r:id="rId6"/>
    <p:sldLayoutId id="2147483755" r:id="rId7"/>
    <p:sldLayoutId id="2147483684" r:id="rId8"/>
    <p:sldLayoutId id="2147483756" r:id="rId9"/>
    <p:sldLayoutId id="2147483757" r:id="rId10"/>
    <p:sldLayoutId id="2147483759" r:id="rId11"/>
    <p:sldLayoutId id="2147483758" r:id="rId12"/>
    <p:sldLayoutId id="2147483830" r:id="rId13"/>
    <p:sldLayoutId id="2147483831" r:id="rId14"/>
  </p:sldLayoutIdLst>
  <p:txStyles>
    <p:title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309"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0AF0-A999-0060-4339-7040348844F3}"/>
              </a:ext>
            </a:extLst>
          </p:cNvPr>
          <p:cNvSpPr>
            <a:spLocks noGrp="1"/>
          </p:cNvSpPr>
          <p:nvPr>
            <p:ph type="title"/>
          </p:nvPr>
        </p:nvSpPr>
        <p:spPr/>
        <p:txBody>
          <a:bodyPr/>
          <a:lstStyle/>
          <a:p>
            <a:pPr algn="ctr"/>
            <a:r>
              <a:rPr lang="en-GB" b="0">
                <a:latin typeface="Asap Medium" panose="020F0604030102060203" pitchFamily="34" charset="0"/>
              </a:rPr>
              <a:t>Community of Practice</a:t>
            </a:r>
            <a:br>
              <a:rPr lang="en-GB"/>
            </a:br>
            <a:br>
              <a:rPr lang="en-GB"/>
            </a:br>
            <a:r>
              <a:rPr lang="en-GB" b="0"/>
              <a:t>May 2024</a:t>
            </a:r>
          </a:p>
        </p:txBody>
      </p:sp>
    </p:spTree>
    <p:extLst>
      <p:ext uri="{BB962C8B-B14F-4D97-AF65-F5344CB8AC3E}">
        <p14:creationId xmlns:p14="http://schemas.microsoft.com/office/powerpoint/2010/main" val="2489254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r>
              <a:rPr lang="en-GB"/>
              <a:t>Calls to action</a:t>
            </a:r>
          </a:p>
        </p:txBody>
      </p:sp>
      <p:pic>
        <p:nvPicPr>
          <p:cNvPr id="7" name="Picture 6" descr="Close up of checklist">
            <a:extLst>
              <a:ext uri="{FF2B5EF4-FFF2-40B4-BE49-F238E27FC236}">
                <a16:creationId xmlns:a16="http://schemas.microsoft.com/office/drawing/2014/main" id="{6B10B33D-1F22-D2DA-ACAD-6BF7431CFF24}"/>
              </a:ext>
            </a:extLst>
          </p:cNvPr>
          <p:cNvPicPr>
            <a:picLocks noChangeAspect="1"/>
          </p:cNvPicPr>
          <p:nvPr/>
        </p:nvPicPr>
        <p:blipFill>
          <a:blip r:embed="rId3"/>
          <a:srcRect/>
          <a:stretch/>
        </p:blipFill>
        <p:spPr>
          <a:xfrm>
            <a:off x="362607" y="2099434"/>
            <a:ext cx="5181600" cy="3454400"/>
          </a:xfrm>
          <a:prstGeom prst="rect">
            <a:avLst/>
          </a:prstGeom>
          <a:noFill/>
        </p:spPr>
      </p:pic>
      <p:sp>
        <p:nvSpPr>
          <p:cNvPr id="5" name="Content Placeholder 4">
            <a:extLst>
              <a:ext uri="{FF2B5EF4-FFF2-40B4-BE49-F238E27FC236}">
                <a16:creationId xmlns:a16="http://schemas.microsoft.com/office/drawing/2014/main" id="{D81AEFB9-A30B-83E4-00B9-3811FC67EE76}"/>
              </a:ext>
            </a:extLst>
          </p:cNvPr>
          <p:cNvSpPr>
            <a:spLocks noGrp="1"/>
          </p:cNvSpPr>
          <p:nvPr>
            <p:ph sz="half" idx="2"/>
          </p:nvPr>
        </p:nvSpPr>
        <p:spPr>
          <a:xfrm>
            <a:off x="6172199" y="2099434"/>
            <a:ext cx="5386227" cy="4077529"/>
          </a:xfrm>
        </p:spPr>
        <p:txBody>
          <a:bodyPr>
            <a:normAutofit/>
          </a:bodyPr>
          <a:lstStyle/>
          <a:p>
            <a:pPr marL="342900" indent="-342900" defTabSz="914400" eaLnBrk="0" fontAlgn="base" hangingPunct="0">
              <a:lnSpc>
                <a:spcPct val="100000"/>
              </a:lnSpc>
              <a:spcBef>
                <a:spcPct val="0"/>
              </a:spcBef>
              <a:spcAft>
                <a:spcPct val="0"/>
              </a:spcAft>
              <a:buFont typeface="Arial" panose="020B0604020202020204" pitchFamily="34" charset="0"/>
              <a:buChar char="•"/>
              <a:defRPr/>
            </a:pPr>
            <a:r>
              <a:rPr lang="en-GB" sz="3200">
                <a:solidFill>
                  <a:srgbClr val="202950"/>
                </a:solidFill>
                <a:latin typeface="+mj-lt"/>
              </a:rPr>
              <a:t>Please complete the advisers survey</a:t>
            </a:r>
          </a:p>
          <a:p>
            <a:pPr marL="342900" indent="-342900" defTabSz="914400" eaLnBrk="0" fontAlgn="base" hangingPunct="0">
              <a:lnSpc>
                <a:spcPct val="100000"/>
              </a:lnSpc>
              <a:spcBef>
                <a:spcPct val="0"/>
              </a:spcBef>
              <a:spcAft>
                <a:spcPct val="0"/>
              </a:spcAft>
              <a:buFont typeface="Arial" panose="020B0604020202020204" pitchFamily="34" charset="0"/>
              <a:buChar char="•"/>
              <a:defRPr/>
            </a:pPr>
            <a:r>
              <a:rPr lang="en-GB" sz="3200">
                <a:solidFill>
                  <a:srgbClr val="202950"/>
                </a:solidFill>
                <a:latin typeface="+mj-lt"/>
              </a:rPr>
              <a:t>Please complete the profile sheet</a:t>
            </a:r>
          </a:p>
          <a:p>
            <a:pPr marL="342900" indent="-342900" defTabSz="914400" eaLnBrk="0" fontAlgn="base" hangingPunct="0">
              <a:lnSpc>
                <a:spcPct val="100000"/>
              </a:lnSpc>
              <a:spcBef>
                <a:spcPct val="0"/>
              </a:spcBef>
              <a:spcAft>
                <a:spcPct val="0"/>
              </a:spcAft>
              <a:buFont typeface="Arial" panose="020B0604020202020204" pitchFamily="34" charset="0"/>
              <a:buChar char="•"/>
              <a:defRPr/>
            </a:pPr>
            <a:r>
              <a:rPr lang="en-GB" sz="3200">
                <a:solidFill>
                  <a:srgbClr val="202950"/>
                </a:solidFill>
                <a:latin typeface="+mj-lt"/>
              </a:rPr>
              <a:t>Please make contact with your local TSI/SEN</a:t>
            </a:r>
          </a:p>
        </p:txBody>
      </p:sp>
    </p:spTree>
    <p:extLst>
      <p:ext uri="{BB962C8B-B14F-4D97-AF65-F5344CB8AC3E}">
        <p14:creationId xmlns:p14="http://schemas.microsoft.com/office/powerpoint/2010/main" val="303224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pPr defTabSz="914400" eaLnBrk="0" fontAlgn="base" hangingPunct="0">
              <a:spcBef>
                <a:spcPct val="0"/>
              </a:spcBef>
              <a:spcAft>
                <a:spcPct val="0"/>
              </a:spcAft>
              <a:defRPr/>
            </a:pPr>
            <a:r>
              <a:rPr lang="en-GB" b="1"/>
              <a:t>Next few CoP dates</a:t>
            </a:r>
          </a:p>
        </p:txBody>
      </p:sp>
      <p:sp>
        <p:nvSpPr>
          <p:cNvPr id="5" name="Content Placeholder 4">
            <a:extLst>
              <a:ext uri="{FF2B5EF4-FFF2-40B4-BE49-F238E27FC236}">
                <a16:creationId xmlns:a16="http://schemas.microsoft.com/office/drawing/2014/main" id="{D81AEFB9-A30B-83E4-00B9-3811FC67EE76}"/>
              </a:ext>
            </a:extLst>
          </p:cNvPr>
          <p:cNvSpPr>
            <a:spLocks noGrp="1"/>
          </p:cNvSpPr>
          <p:nvPr>
            <p:ph sz="half" idx="1"/>
          </p:nvPr>
        </p:nvSpPr>
        <p:spPr>
          <a:xfrm>
            <a:off x="838200" y="1825625"/>
            <a:ext cx="5181600" cy="4351338"/>
          </a:xfrm>
        </p:spPr>
        <p:txBody>
          <a:bodyPr>
            <a:normAutofit/>
          </a:bodyPr>
          <a:lstStyle/>
          <a:p>
            <a:pPr marL="342900" indent="-342900" defTabSz="914400" eaLnBrk="0" fontAlgn="base" hangingPunct="0">
              <a:spcBef>
                <a:spcPct val="0"/>
              </a:spcBef>
              <a:spcAft>
                <a:spcPts val="600"/>
              </a:spcAft>
              <a:buFont typeface="Arial" panose="020B0604020202020204" pitchFamily="34" charset="0"/>
              <a:buChar char="•"/>
              <a:defRPr/>
            </a:pPr>
            <a:r>
              <a:rPr lang="en-GB"/>
              <a:t>25</a:t>
            </a:r>
            <a:r>
              <a:rPr lang="en-GB" baseline="30000"/>
              <a:t>th</a:t>
            </a:r>
            <a:r>
              <a:rPr lang="en-GB"/>
              <a:t> July</a:t>
            </a:r>
          </a:p>
          <a:p>
            <a:pPr marL="342900" indent="-342900" defTabSz="914400" eaLnBrk="0" fontAlgn="base" hangingPunct="0">
              <a:spcBef>
                <a:spcPct val="0"/>
              </a:spcBef>
              <a:spcAft>
                <a:spcPts val="600"/>
              </a:spcAft>
              <a:buFont typeface="Arial" panose="020B0604020202020204" pitchFamily="34" charset="0"/>
              <a:buChar char="•"/>
              <a:defRPr/>
            </a:pPr>
            <a:r>
              <a:rPr lang="en-GB"/>
              <a:t>26</a:t>
            </a:r>
            <a:r>
              <a:rPr lang="en-GB" baseline="30000"/>
              <a:t>th</a:t>
            </a:r>
            <a:r>
              <a:rPr lang="en-GB"/>
              <a:t> Sept</a:t>
            </a:r>
          </a:p>
          <a:p>
            <a:pPr marL="342900" indent="-342900" defTabSz="914400" eaLnBrk="0" fontAlgn="base" hangingPunct="0">
              <a:spcBef>
                <a:spcPct val="0"/>
              </a:spcBef>
              <a:spcAft>
                <a:spcPts val="600"/>
              </a:spcAft>
              <a:buFont typeface="Arial" panose="020B0604020202020204" pitchFamily="34" charset="0"/>
              <a:buChar char="•"/>
              <a:defRPr/>
            </a:pPr>
            <a:r>
              <a:rPr lang="en-GB"/>
              <a:t>21</a:t>
            </a:r>
            <a:r>
              <a:rPr lang="en-GB" baseline="30000"/>
              <a:t>st</a:t>
            </a:r>
            <a:r>
              <a:rPr lang="en-GB"/>
              <a:t> Nov</a:t>
            </a:r>
          </a:p>
          <a:p>
            <a:pPr marL="342900" indent="-342900" defTabSz="914400" eaLnBrk="0" fontAlgn="base" hangingPunct="0">
              <a:spcBef>
                <a:spcPct val="0"/>
              </a:spcBef>
              <a:spcAft>
                <a:spcPts val="600"/>
              </a:spcAft>
              <a:buFont typeface="Arial" panose="020B0604020202020204" pitchFamily="34" charset="0"/>
              <a:buChar char="•"/>
              <a:defRPr/>
            </a:pPr>
            <a:r>
              <a:rPr lang="en-GB"/>
              <a:t>23</a:t>
            </a:r>
            <a:r>
              <a:rPr lang="en-GB" baseline="30000"/>
              <a:t>rd</a:t>
            </a:r>
            <a:r>
              <a:rPr lang="en-GB"/>
              <a:t> Jan 2025</a:t>
            </a:r>
          </a:p>
          <a:p>
            <a:pPr marL="342900" indent="-342900" defTabSz="914400" eaLnBrk="0" fontAlgn="base" hangingPunct="0">
              <a:spcBef>
                <a:spcPct val="0"/>
              </a:spcBef>
              <a:spcAft>
                <a:spcPts val="600"/>
              </a:spcAft>
              <a:buFont typeface="Arial" panose="020B0604020202020204" pitchFamily="34" charset="0"/>
              <a:buChar char="•"/>
              <a:defRPr/>
            </a:pPr>
            <a:r>
              <a:rPr lang="en-GB"/>
              <a:t>20</a:t>
            </a:r>
            <a:r>
              <a:rPr lang="en-GB" baseline="30000"/>
              <a:t>th</a:t>
            </a:r>
            <a:r>
              <a:rPr lang="en-GB"/>
              <a:t> March </a:t>
            </a:r>
          </a:p>
          <a:p>
            <a:pPr marL="342900" indent="-342900" defTabSz="914400" eaLnBrk="0" fontAlgn="base" hangingPunct="0">
              <a:spcBef>
                <a:spcPct val="0"/>
              </a:spcBef>
              <a:spcAft>
                <a:spcPts val="600"/>
              </a:spcAft>
              <a:buFont typeface="Arial" panose="020B0604020202020204" pitchFamily="34" charset="0"/>
              <a:buChar char="•"/>
              <a:defRPr/>
            </a:pPr>
            <a:endParaRPr lang="en-GB"/>
          </a:p>
          <a:p>
            <a:pPr defTabSz="914400" eaLnBrk="0" fontAlgn="base" hangingPunct="0">
              <a:spcBef>
                <a:spcPct val="0"/>
              </a:spcBef>
              <a:spcAft>
                <a:spcPts val="600"/>
              </a:spcAft>
              <a:defRPr/>
            </a:pPr>
            <a:r>
              <a:rPr lang="en-GB"/>
              <a:t>All at 10.00  - 11.30</a:t>
            </a:r>
          </a:p>
        </p:txBody>
      </p:sp>
      <p:pic>
        <p:nvPicPr>
          <p:cNvPr id="7" name="Picture 6" descr="Red marker on a calendar">
            <a:extLst>
              <a:ext uri="{FF2B5EF4-FFF2-40B4-BE49-F238E27FC236}">
                <a16:creationId xmlns:a16="http://schemas.microsoft.com/office/drawing/2014/main" id="{6B10B33D-1F22-D2DA-ACAD-6BF7431CFF24}"/>
              </a:ext>
            </a:extLst>
          </p:cNvPr>
          <p:cNvPicPr>
            <a:picLocks noChangeAspect="1"/>
          </p:cNvPicPr>
          <p:nvPr/>
        </p:nvPicPr>
        <p:blipFill rotWithShape="1">
          <a:blip r:embed="rId3"/>
          <a:srcRect r="20513" b="-1"/>
          <a:stretch/>
        </p:blipFill>
        <p:spPr>
          <a:xfrm>
            <a:off x="6172200" y="1825625"/>
            <a:ext cx="5181600" cy="4351338"/>
          </a:xfrm>
          <a:prstGeom prst="rect">
            <a:avLst/>
          </a:prstGeom>
          <a:noFill/>
        </p:spPr>
      </p:pic>
    </p:spTree>
    <p:extLst>
      <p:ext uri="{BB962C8B-B14F-4D97-AF65-F5344CB8AC3E}">
        <p14:creationId xmlns:p14="http://schemas.microsoft.com/office/powerpoint/2010/main" val="197073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DD0B-BEA1-4252-F780-1B0D4CE0B22A}"/>
              </a:ext>
            </a:extLst>
          </p:cNvPr>
          <p:cNvSpPr>
            <a:spLocks noGrp="1"/>
          </p:cNvSpPr>
          <p:nvPr>
            <p:ph type="title"/>
          </p:nvPr>
        </p:nvSpPr>
        <p:spPr/>
        <p:txBody>
          <a:bodyPr/>
          <a:lstStyle/>
          <a:p>
            <a:r>
              <a:rPr lang="en-GB"/>
              <a:t>AOB</a:t>
            </a:r>
          </a:p>
        </p:txBody>
      </p:sp>
    </p:spTree>
    <p:extLst>
      <p:ext uri="{BB962C8B-B14F-4D97-AF65-F5344CB8AC3E}">
        <p14:creationId xmlns:p14="http://schemas.microsoft.com/office/powerpoint/2010/main" val="331951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r>
              <a:rPr lang="en-GB"/>
              <a:t>Agenda</a:t>
            </a:r>
          </a:p>
        </p:txBody>
      </p:sp>
      <p:pic>
        <p:nvPicPr>
          <p:cNvPr id="7" name="Picture 6" descr="Half face clock on a wall">
            <a:extLst>
              <a:ext uri="{FF2B5EF4-FFF2-40B4-BE49-F238E27FC236}">
                <a16:creationId xmlns:a16="http://schemas.microsoft.com/office/drawing/2014/main" id="{6B10B33D-1F22-D2DA-ACAD-6BF7431CFF24}"/>
              </a:ext>
            </a:extLst>
          </p:cNvPr>
          <p:cNvPicPr>
            <a:picLocks noChangeAspect="1"/>
          </p:cNvPicPr>
          <p:nvPr/>
        </p:nvPicPr>
        <p:blipFill>
          <a:blip r:embed="rId3"/>
          <a:stretch>
            <a:fillRect/>
          </a:stretch>
        </p:blipFill>
        <p:spPr>
          <a:xfrm>
            <a:off x="362607" y="1961258"/>
            <a:ext cx="5181600" cy="3730752"/>
          </a:xfrm>
          <a:prstGeom prst="rect">
            <a:avLst/>
          </a:prstGeom>
          <a:noFill/>
        </p:spPr>
      </p:pic>
      <p:sp>
        <p:nvSpPr>
          <p:cNvPr id="5" name="Content Placeholder 4">
            <a:extLst>
              <a:ext uri="{FF2B5EF4-FFF2-40B4-BE49-F238E27FC236}">
                <a16:creationId xmlns:a16="http://schemas.microsoft.com/office/drawing/2014/main" id="{D81AEFB9-A30B-83E4-00B9-3811FC67EE76}"/>
              </a:ext>
            </a:extLst>
          </p:cNvPr>
          <p:cNvSpPr>
            <a:spLocks noGrp="1"/>
          </p:cNvSpPr>
          <p:nvPr>
            <p:ph sz="half" idx="2"/>
          </p:nvPr>
        </p:nvSpPr>
        <p:spPr>
          <a:xfrm>
            <a:off x="6172199" y="1294544"/>
            <a:ext cx="5386227" cy="4882419"/>
          </a:xfrm>
        </p:spPr>
        <p:txBody>
          <a:bodyPr>
            <a:normAutofit/>
          </a:bodyPr>
          <a:lstStyle/>
          <a:p>
            <a:pPr marL="457200" indent="-457200">
              <a:buFont typeface="Arial" panose="020B0604020202020204" pitchFamily="34" charset="0"/>
              <a:buChar char="•"/>
            </a:pPr>
            <a:r>
              <a:rPr lang="en-GB"/>
              <a:t>Welcome </a:t>
            </a:r>
          </a:p>
          <a:p>
            <a:pPr marL="457200" indent="-457200">
              <a:buFont typeface="Arial" panose="020B0604020202020204" pitchFamily="34" charset="0"/>
              <a:buChar char="•"/>
            </a:pPr>
            <a:r>
              <a:rPr lang="en-GB"/>
              <a:t>Understanding the wider ecosystem – Working with Co-operatives </a:t>
            </a:r>
          </a:p>
          <a:p>
            <a:pPr marL="457200" indent="-457200">
              <a:buFont typeface="Arial" panose="020B0604020202020204" pitchFamily="34" charset="0"/>
              <a:buChar char="•"/>
            </a:pPr>
            <a:r>
              <a:rPr lang="en-GB"/>
              <a:t>Crisis Support</a:t>
            </a:r>
          </a:p>
          <a:p>
            <a:pPr marL="457200" indent="-457200">
              <a:buFont typeface="Arial" panose="020B0604020202020204" pitchFamily="34" charset="0"/>
              <a:buChar char="•"/>
            </a:pPr>
            <a:r>
              <a:rPr lang="en-GB"/>
              <a:t>Volumes and activities </a:t>
            </a:r>
          </a:p>
          <a:p>
            <a:pPr marL="457200" indent="-457200">
              <a:buFont typeface="Arial" panose="020B0604020202020204" pitchFamily="34" charset="0"/>
              <a:buChar char="•"/>
            </a:pPr>
            <a:r>
              <a:rPr lang="en-GB"/>
              <a:t>Feedback on Stirling TSI event</a:t>
            </a:r>
          </a:p>
          <a:p>
            <a:pPr marL="457200" indent="-457200">
              <a:buFont typeface="Arial" panose="020B0604020202020204" pitchFamily="34" charset="0"/>
              <a:buChar char="•"/>
            </a:pPr>
            <a:r>
              <a:rPr lang="en-GB"/>
              <a:t>Business Adviser survey</a:t>
            </a:r>
          </a:p>
          <a:p>
            <a:pPr marL="457200" indent="-457200">
              <a:buFont typeface="Arial" panose="020B0604020202020204" pitchFamily="34" charset="0"/>
              <a:buChar char="•"/>
            </a:pPr>
            <a:r>
              <a:rPr lang="en-GB"/>
              <a:t>JE Innovation Group</a:t>
            </a:r>
          </a:p>
          <a:p>
            <a:pPr marL="457200" indent="-457200">
              <a:buFont typeface="Arial" panose="020B0604020202020204" pitchFamily="34" charset="0"/>
              <a:buChar char="•"/>
            </a:pPr>
            <a:r>
              <a:rPr lang="en-GB"/>
              <a:t>AOB</a:t>
            </a:r>
          </a:p>
        </p:txBody>
      </p:sp>
    </p:spTree>
    <p:extLst>
      <p:ext uri="{BB962C8B-B14F-4D97-AF65-F5344CB8AC3E}">
        <p14:creationId xmlns:p14="http://schemas.microsoft.com/office/powerpoint/2010/main" val="4256304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C04288-F9B4-5AB2-2B42-0103220776A8}"/>
              </a:ext>
            </a:extLst>
          </p:cNvPr>
          <p:cNvSpPr>
            <a:spLocks noGrp="1"/>
          </p:cNvSpPr>
          <p:nvPr>
            <p:ph type="body" sz="quarter" idx="10"/>
          </p:nvPr>
        </p:nvSpPr>
        <p:spPr>
          <a:xfrm>
            <a:off x="6096001" y="1413479"/>
            <a:ext cx="5663380" cy="2310774"/>
          </a:xfrm>
        </p:spPr>
        <p:txBody>
          <a:bodyPr anchor="b">
            <a:noAutofit/>
          </a:bodyPr>
          <a:lstStyle/>
          <a:p>
            <a:pPr algn="ctr" defTabSz="914400" eaLnBrk="0" fontAlgn="base" hangingPunct="0">
              <a:lnSpc>
                <a:spcPct val="100000"/>
              </a:lnSpc>
              <a:spcBef>
                <a:spcPct val="0"/>
              </a:spcBef>
              <a:spcAft>
                <a:spcPct val="0"/>
              </a:spcAft>
              <a:defRPr/>
            </a:pPr>
            <a:r>
              <a:rPr lang="en-GB" sz="5400" b="1">
                <a:solidFill>
                  <a:srgbClr val="202950"/>
                </a:solidFill>
                <a:latin typeface="+mj-lt"/>
              </a:rPr>
              <a:t>Support for </a:t>
            </a:r>
            <a:br>
              <a:rPr lang="en-GB" sz="5400" b="1">
                <a:solidFill>
                  <a:srgbClr val="202950"/>
                </a:solidFill>
                <a:latin typeface="+mj-lt"/>
              </a:rPr>
            </a:br>
            <a:r>
              <a:rPr lang="en-GB" sz="5400" b="1">
                <a:solidFill>
                  <a:srgbClr val="202950"/>
                </a:solidFill>
                <a:latin typeface="+mj-lt"/>
              </a:rPr>
              <a:t>Co-operatives</a:t>
            </a:r>
          </a:p>
        </p:txBody>
      </p:sp>
      <p:sp>
        <p:nvSpPr>
          <p:cNvPr id="5" name="Text Placeholder 1">
            <a:extLst>
              <a:ext uri="{FF2B5EF4-FFF2-40B4-BE49-F238E27FC236}">
                <a16:creationId xmlns:a16="http://schemas.microsoft.com/office/drawing/2014/main" id="{FBC0C745-C0A8-F3FC-DDBD-67F686E81810}"/>
              </a:ext>
            </a:extLst>
          </p:cNvPr>
          <p:cNvSpPr txBox="1">
            <a:spLocks/>
          </p:cNvSpPr>
          <p:nvPr/>
        </p:nvSpPr>
        <p:spPr>
          <a:xfrm>
            <a:off x="6096001" y="4131817"/>
            <a:ext cx="5663380" cy="2310774"/>
          </a:xfrm>
          <a:prstGeom prst="rect">
            <a:avLst/>
          </a:prstGeom>
        </p:spPr>
        <p:txBody>
          <a:bodyPr vert="horz" lIns="91440" tIns="252000" rIns="91440" bIns="45720" rtlCol="0" anchor="t" anchorCtr="0">
            <a:noAutofit/>
          </a:bodyPr>
          <a:lstStyle>
            <a:lvl1pPr marL="0" indent="0" algn="l" defTabSz="9143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400" eaLnBrk="0" fontAlgn="base" hangingPunct="0">
              <a:lnSpc>
                <a:spcPct val="100000"/>
              </a:lnSpc>
              <a:spcBef>
                <a:spcPct val="0"/>
              </a:spcBef>
              <a:spcAft>
                <a:spcPct val="0"/>
              </a:spcAft>
              <a:defRPr/>
            </a:pPr>
            <a:r>
              <a:rPr lang="en-GB">
                <a:solidFill>
                  <a:srgbClr val="202950"/>
                </a:solidFill>
                <a:latin typeface="+mj-lt"/>
              </a:rPr>
              <a:t>Stewart McGregor </a:t>
            </a:r>
          </a:p>
          <a:p>
            <a:pPr algn="ctr" defTabSz="914400" eaLnBrk="0" fontAlgn="base" hangingPunct="0">
              <a:lnSpc>
                <a:spcPct val="100000"/>
              </a:lnSpc>
              <a:spcBef>
                <a:spcPct val="0"/>
              </a:spcBef>
              <a:spcAft>
                <a:spcPct val="0"/>
              </a:spcAft>
              <a:defRPr/>
            </a:pPr>
            <a:r>
              <a:rPr lang="en-GB">
                <a:solidFill>
                  <a:srgbClr val="202950"/>
                </a:solidFill>
                <a:latin typeface="+mj-lt"/>
              </a:rPr>
              <a:t>and</a:t>
            </a:r>
          </a:p>
          <a:p>
            <a:pPr algn="ctr" defTabSz="914400" eaLnBrk="0" fontAlgn="base" hangingPunct="0">
              <a:lnSpc>
                <a:spcPct val="100000"/>
              </a:lnSpc>
              <a:spcBef>
                <a:spcPct val="0"/>
              </a:spcBef>
              <a:spcAft>
                <a:spcPct val="0"/>
              </a:spcAft>
              <a:defRPr/>
            </a:pPr>
            <a:r>
              <a:rPr lang="en-GB">
                <a:solidFill>
                  <a:srgbClr val="202950"/>
                </a:solidFill>
                <a:latin typeface="+mj-lt"/>
              </a:rPr>
              <a:t>Darah Zahran</a:t>
            </a:r>
          </a:p>
          <a:p>
            <a:pPr defTabSz="914400" eaLnBrk="0" fontAlgn="base" hangingPunct="0">
              <a:lnSpc>
                <a:spcPct val="100000"/>
              </a:lnSpc>
              <a:spcBef>
                <a:spcPct val="0"/>
              </a:spcBef>
              <a:spcAft>
                <a:spcPct val="0"/>
              </a:spcAft>
              <a:defRPr/>
            </a:pPr>
            <a:endParaRPr lang="en-GB" b="1">
              <a:solidFill>
                <a:srgbClr val="202950"/>
              </a:solidFill>
              <a:latin typeface="+mj-lt"/>
            </a:endParaRPr>
          </a:p>
        </p:txBody>
      </p:sp>
    </p:spTree>
    <p:extLst>
      <p:ext uri="{BB962C8B-B14F-4D97-AF65-F5344CB8AC3E}">
        <p14:creationId xmlns:p14="http://schemas.microsoft.com/office/powerpoint/2010/main" val="2505882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C04288-F9B4-5AB2-2B42-0103220776A8}"/>
              </a:ext>
            </a:extLst>
          </p:cNvPr>
          <p:cNvSpPr>
            <a:spLocks noGrp="1"/>
          </p:cNvSpPr>
          <p:nvPr>
            <p:ph type="body" sz="quarter" idx="10"/>
          </p:nvPr>
        </p:nvSpPr>
        <p:spPr>
          <a:xfrm>
            <a:off x="6096001" y="1413479"/>
            <a:ext cx="5663380" cy="2310774"/>
          </a:xfrm>
        </p:spPr>
        <p:txBody>
          <a:bodyPr anchor="b">
            <a:noAutofit/>
          </a:bodyPr>
          <a:lstStyle/>
          <a:p>
            <a:pPr algn="ctr" defTabSz="914400" eaLnBrk="0" fontAlgn="base" hangingPunct="0">
              <a:lnSpc>
                <a:spcPct val="150000"/>
              </a:lnSpc>
              <a:spcBef>
                <a:spcPct val="0"/>
              </a:spcBef>
              <a:spcAft>
                <a:spcPct val="0"/>
              </a:spcAft>
              <a:defRPr/>
            </a:pPr>
            <a:r>
              <a:rPr lang="en-GB" sz="5400" b="1">
                <a:solidFill>
                  <a:srgbClr val="202950"/>
                </a:solidFill>
                <a:latin typeface="+mj-lt"/>
              </a:rPr>
              <a:t>Crisis Support</a:t>
            </a:r>
          </a:p>
        </p:txBody>
      </p:sp>
      <p:sp>
        <p:nvSpPr>
          <p:cNvPr id="5" name="Text Placeholder 1">
            <a:extLst>
              <a:ext uri="{FF2B5EF4-FFF2-40B4-BE49-F238E27FC236}">
                <a16:creationId xmlns:a16="http://schemas.microsoft.com/office/drawing/2014/main" id="{FBC0C745-C0A8-F3FC-DDBD-67F686E81810}"/>
              </a:ext>
            </a:extLst>
          </p:cNvPr>
          <p:cNvSpPr txBox="1">
            <a:spLocks/>
          </p:cNvSpPr>
          <p:nvPr/>
        </p:nvSpPr>
        <p:spPr>
          <a:xfrm>
            <a:off x="6096001" y="4237703"/>
            <a:ext cx="5663380" cy="2204888"/>
          </a:xfrm>
          <a:prstGeom prst="rect">
            <a:avLst/>
          </a:prstGeom>
        </p:spPr>
        <p:txBody>
          <a:bodyPr vert="horz" lIns="91440" tIns="252000" rIns="91440" bIns="45720" rtlCol="0" anchor="t" anchorCtr="0">
            <a:noAutofit/>
          </a:bodyPr>
          <a:lstStyle>
            <a:lvl1pPr marL="0" indent="0" algn="l" defTabSz="9143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400" eaLnBrk="0" fontAlgn="base" hangingPunct="0">
              <a:lnSpc>
                <a:spcPct val="150000"/>
              </a:lnSpc>
              <a:spcBef>
                <a:spcPct val="0"/>
              </a:spcBef>
              <a:spcAft>
                <a:spcPct val="0"/>
              </a:spcAft>
              <a:defRPr/>
            </a:pPr>
            <a:r>
              <a:rPr lang="en-GB">
                <a:solidFill>
                  <a:srgbClr val="202950"/>
                </a:solidFill>
                <a:latin typeface="+mj-lt"/>
              </a:rPr>
              <a:t>Victoria Pearce</a:t>
            </a:r>
            <a:endParaRPr lang="en-GB" b="1">
              <a:solidFill>
                <a:srgbClr val="202950"/>
              </a:solidFill>
              <a:latin typeface="+mj-lt"/>
            </a:endParaRPr>
          </a:p>
        </p:txBody>
      </p:sp>
    </p:spTree>
    <p:extLst>
      <p:ext uri="{BB962C8B-B14F-4D97-AF65-F5344CB8AC3E}">
        <p14:creationId xmlns:p14="http://schemas.microsoft.com/office/powerpoint/2010/main" val="397436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310562F-D6A2-2A89-6DC8-2F9B0F4DB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863" y="0"/>
            <a:ext cx="5498944" cy="68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8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9CAF05-2492-7CDF-54EE-DE2F1E8503AF}"/>
              </a:ext>
            </a:extLst>
          </p:cNvPr>
          <p:cNvGraphicFramePr>
            <a:graphicFrameLocks noGrp="1"/>
          </p:cNvGraphicFramePr>
          <p:nvPr/>
        </p:nvGraphicFramePr>
        <p:xfrm>
          <a:off x="2043111" y="995661"/>
          <a:ext cx="7895423" cy="5277645"/>
        </p:xfrm>
        <a:graphic>
          <a:graphicData uri="http://schemas.openxmlformats.org/drawingml/2006/table">
            <a:tbl>
              <a:tblPr firstRow="1" firstCol="1" bandRow="1">
                <a:tableStyleId>{5C22544A-7EE6-4342-B048-85BDC9FD1C3A}</a:tableStyleId>
              </a:tblPr>
              <a:tblGrid>
                <a:gridCol w="5129339">
                  <a:extLst>
                    <a:ext uri="{9D8B030D-6E8A-4147-A177-3AD203B41FA5}">
                      <a16:colId xmlns:a16="http://schemas.microsoft.com/office/drawing/2014/main" val="588297404"/>
                    </a:ext>
                  </a:extLst>
                </a:gridCol>
                <a:gridCol w="1315904">
                  <a:extLst>
                    <a:ext uri="{9D8B030D-6E8A-4147-A177-3AD203B41FA5}">
                      <a16:colId xmlns:a16="http://schemas.microsoft.com/office/drawing/2014/main" val="2745790387"/>
                    </a:ext>
                  </a:extLst>
                </a:gridCol>
                <a:gridCol w="1450180">
                  <a:extLst>
                    <a:ext uri="{9D8B030D-6E8A-4147-A177-3AD203B41FA5}">
                      <a16:colId xmlns:a16="http://schemas.microsoft.com/office/drawing/2014/main" val="1889495786"/>
                    </a:ext>
                  </a:extLst>
                </a:gridCol>
              </a:tblGrid>
              <a:tr h="522765">
                <a:tc>
                  <a:txBody>
                    <a:bodyPr/>
                    <a:lstStyle/>
                    <a:p>
                      <a:r>
                        <a:rPr lang="en-GB" sz="2400">
                          <a:solidFill>
                            <a:schemeClr val="tx1"/>
                          </a:solidFill>
                          <a:effectLst/>
                        </a:rPr>
                        <a:t> </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r>
                        <a:rPr lang="en-GB" sz="2400">
                          <a:solidFill>
                            <a:schemeClr val="tx1"/>
                          </a:solidFill>
                          <a:effectLst/>
                        </a:rPr>
                        <a:t>Enquiries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r>
                        <a:rPr lang="en-GB" sz="2400">
                          <a:solidFill>
                            <a:schemeClr val="tx1"/>
                          </a:solidFill>
                          <a:effectLst/>
                        </a:rPr>
                        <a:t>Recipients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1836698280"/>
                  </a:ext>
                </a:extLst>
              </a:tr>
              <a:tr h="297025">
                <a:tc>
                  <a:txBody>
                    <a:bodyPr/>
                    <a:lstStyle/>
                    <a:p>
                      <a:r>
                        <a:rPr lang="en-GB" sz="2400">
                          <a:solidFill>
                            <a:schemeClr val="tx1"/>
                          </a:solidFill>
                          <a:effectLst/>
                        </a:rPr>
                        <a:t>Start Up 121 </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91</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30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3081625764"/>
                  </a:ext>
                </a:extLst>
              </a:tr>
              <a:tr h="297025">
                <a:tc>
                  <a:txBody>
                    <a:bodyPr/>
                    <a:lstStyle/>
                    <a:p>
                      <a:r>
                        <a:rPr lang="en-GB" sz="2400">
                          <a:solidFill>
                            <a:schemeClr val="tx1"/>
                          </a:solidFill>
                          <a:effectLst/>
                        </a:rPr>
                        <a:t>Start Up Ethnic Minority</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16</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399576783"/>
                  </a:ext>
                </a:extLst>
              </a:tr>
              <a:tr h="297025">
                <a:tc>
                  <a:txBody>
                    <a:bodyPr/>
                    <a:lstStyle/>
                    <a:p>
                      <a:r>
                        <a:rPr lang="en-GB" sz="2400">
                          <a:solidFill>
                            <a:schemeClr val="tx1"/>
                          </a:solidFill>
                          <a:effectLst/>
                        </a:rPr>
                        <a:t>Business Support 121 General</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50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24</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3027396473"/>
                  </a:ext>
                </a:extLst>
              </a:tr>
              <a:tr h="297025">
                <a:tc>
                  <a:txBody>
                    <a:bodyPr/>
                    <a:lstStyle/>
                    <a:p>
                      <a:r>
                        <a:rPr lang="en-GB" sz="2400">
                          <a:solidFill>
                            <a:schemeClr val="tx1"/>
                          </a:solidFill>
                          <a:effectLst/>
                        </a:rPr>
                        <a:t>Business Support Impact Measurement</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24</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19</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4210231556"/>
                  </a:ext>
                </a:extLst>
              </a:tr>
              <a:tr h="297025">
                <a:tc>
                  <a:txBody>
                    <a:bodyPr/>
                    <a:lstStyle/>
                    <a:p>
                      <a:r>
                        <a:rPr lang="en-GB" sz="2400">
                          <a:solidFill>
                            <a:schemeClr val="tx1"/>
                          </a:solidFill>
                          <a:effectLst/>
                        </a:rPr>
                        <a:t>Business Support Crisis Review</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11</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8</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3692364353"/>
                  </a:ext>
                </a:extLst>
              </a:tr>
              <a:tr h="297025">
                <a:tc>
                  <a:txBody>
                    <a:bodyPr/>
                    <a:lstStyle/>
                    <a:p>
                      <a:r>
                        <a:rPr lang="en-GB" sz="2400">
                          <a:solidFill>
                            <a:schemeClr val="tx1"/>
                          </a:solidFill>
                          <a:effectLst/>
                        </a:rPr>
                        <a:t>Business Support Ethnic Minority</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125708797"/>
                  </a:ext>
                </a:extLst>
              </a:tr>
              <a:tr h="297025">
                <a:tc>
                  <a:txBody>
                    <a:bodyPr/>
                    <a:lstStyle/>
                    <a:p>
                      <a:r>
                        <a:rPr lang="en-GB" sz="2400">
                          <a:solidFill>
                            <a:schemeClr val="tx1"/>
                          </a:solidFill>
                          <a:effectLst/>
                        </a:rPr>
                        <a:t>Business Support Tendering</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3</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3</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567293747"/>
                  </a:ext>
                </a:extLst>
              </a:tr>
              <a:tr h="297025">
                <a:tc>
                  <a:txBody>
                    <a:bodyPr/>
                    <a:lstStyle/>
                    <a:p>
                      <a:r>
                        <a:rPr lang="en-GB" sz="2400">
                          <a:solidFill>
                            <a:schemeClr val="tx1"/>
                          </a:solidFill>
                          <a:effectLst/>
                        </a:rPr>
                        <a:t>Business Skills Workshops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150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39</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1447810922"/>
                  </a:ext>
                </a:extLst>
              </a:tr>
              <a:tr h="297025">
                <a:tc>
                  <a:txBody>
                    <a:bodyPr/>
                    <a:lstStyle/>
                    <a:p>
                      <a:r>
                        <a:rPr lang="en-GB" sz="2400">
                          <a:solidFill>
                            <a:schemeClr val="tx1"/>
                          </a:solidFill>
                          <a:effectLst/>
                        </a:rPr>
                        <a:t>Start Up Workshops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0</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42842722"/>
                  </a:ext>
                </a:extLst>
              </a:tr>
              <a:tr h="297025">
                <a:tc>
                  <a:txBody>
                    <a:bodyPr/>
                    <a:lstStyle/>
                    <a:p>
                      <a:r>
                        <a:rPr lang="en-GB" sz="2400">
                          <a:solidFill>
                            <a:schemeClr val="tx1"/>
                          </a:solidFill>
                          <a:effectLst/>
                        </a:rPr>
                        <a:t>Leadership Programmes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12</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4</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652872464"/>
                  </a:ext>
                </a:extLst>
              </a:tr>
              <a:tr h="297025">
                <a:tc>
                  <a:txBody>
                    <a:bodyPr/>
                    <a:lstStyle/>
                    <a:p>
                      <a:r>
                        <a:rPr lang="en-GB" sz="2400" err="1">
                          <a:solidFill>
                            <a:schemeClr val="tx1"/>
                          </a:solidFill>
                          <a:effectLst/>
                        </a:rPr>
                        <a:t>elearning</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68</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32</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429552992"/>
                  </a:ext>
                </a:extLst>
              </a:tr>
              <a:tr h="297025">
                <a:tc>
                  <a:txBody>
                    <a:bodyPr/>
                    <a:lstStyle/>
                    <a:p>
                      <a:r>
                        <a:rPr lang="en-GB" sz="2400">
                          <a:solidFill>
                            <a:schemeClr val="tx1"/>
                          </a:solidFill>
                          <a:effectLst/>
                        </a:rPr>
                        <a:t> </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r>
                        <a:rPr lang="en-GB" sz="2400">
                          <a:solidFill>
                            <a:schemeClr val="tx1"/>
                          </a:solidFill>
                          <a:effectLst/>
                        </a:rPr>
                        <a:t> </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r>
                        <a:rPr lang="en-GB" sz="2400">
                          <a:solidFill>
                            <a:schemeClr val="tx1"/>
                          </a:solidFill>
                          <a:effectLst/>
                        </a:rPr>
                        <a:t> </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358904870"/>
                  </a:ext>
                </a:extLst>
              </a:tr>
              <a:tr h="297025">
                <a:tc>
                  <a:txBody>
                    <a:bodyPr/>
                    <a:lstStyle/>
                    <a:p>
                      <a:pPr algn="r"/>
                      <a:r>
                        <a:rPr lang="en-GB" sz="2400">
                          <a:solidFill>
                            <a:schemeClr val="tx1"/>
                          </a:solidFill>
                          <a:effectLst/>
                        </a:rPr>
                        <a:t>Totals</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426</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tc>
                  <a:txBody>
                    <a:bodyPr/>
                    <a:lstStyle/>
                    <a:p>
                      <a:pPr algn="r"/>
                      <a:r>
                        <a:rPr lang="en-GB" sz="2400">
                          <a:solidFill>
                            <a:schemeClr val="tx1"/>
                          </a:solidFill>
                          <a:effectLst/>
                        </a:rPr>
                        <a:t>159</a:t>
                      </a:r>
                      <a:endParaRPr lang="en-GB" sz="2400">
                        <a:solidFill>
                          <a:schemeClr val="tx1"/>
                        </a:solidFill>
                        <a:effectLst/>
                        <a:latin typeface="Calibri" panose="020F0502020204030204" pitchFamily="34" charset="0"/>
                        <a:ea typeface="Aptos" panose="020B0004020202020204" pitchFamily="34" charset="0"/>
                      </a:endParaRPr>
                    </a:p>
                  </a:txBody>
                  <a:tcPr marL="68580" marR="68580" marT="0" marB="0" anchor="b"/>
                </a:tc>
                <a:extLst>
                  <a:ext uri="{0D108BD9-81ED-4DB2-BD59-A6C34878D82A}">
                    <a16:rowId xmlns:a16="http://schemas.microsoft.com/office/drawing/2014/main" val="2559470187"/>
                  </a:ext>
                </a:extLst>
              </a:tr>
            </a:tbl>
          </a:graphicData>
        </a:graphic>
      </p:graphicFrame>
      <p:sp>
        <p:nvSpPr>
          <p:cNvPr id="6" name="TextBox 5">
            <a:extLst>
              <a:ext uri="{FF2B5EF4-FFF2-40B4-BE49-F238E27FC236}">
                <a16:creationId xmlns:a16="http://schemas.microsoft.com/office/drawing/2014/main" id="{4E6A57FB-DA4C-24BC-E9AA-7D126BB4E68F}"/>
              </a:ext>
            </a:extLst>
          </p:cNvPr>
          <p:cNvSpPr txBox="1"/>
          <p:nvPr/>
        </p:nvSpPr>
        <p:spPr>
          <a:xfrm>
            <a:off x="521110" y="194816"/>
            <a:ext cx="4610299" cy="707886"/>
          </a:xfrm>
          <a:prstGeom prst="rect">
            <a:avLst/>
          </a:prstGeom>
          <a:noFill/>
        </p:spPr>
        <p:txBody>
          <a:bodyPr wrap="square" rtlCol="0">
            <a:spAutoFit/>
          </a:bodyPr>
          <a:lstStyle/>
          <a:p>
            <a:r>
              <a:rPr lang="en-GB" sz="4000" b="1">
                <a:latin typeface="+mj-lt"/>
              </a:rPr>
              <a:t>Volumes to Date</a:t>
            </a:r>
          </a:p>
        </p:txBody>
      </p:sp>
    </p:spTree>
    <p:extLst>
      <p:ext uri="{BB962C8B-B14F-4D97-AF65-F5344CB8AC3E}">
        <p14:creationId xmlns:p14="http://schemas.microsoft.com/office/powerpoint/2010/main" val="47907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pPr algn="l" defTabSz="685732" fontAlgn="auto">
              <a:lnSpc>
                <a:spcPct val="90000"/>
              </a:lnSpc>
              <a:spcBef>
                <a:spcPts val="750"/>
              </a:spcBef>
              <a:spcAft>
                <a:spcPts val="600"/>
              </a:spcAft>
              <a:defRPr/>
            </a:pPr>
            <a:r>
              <a:rPr lang="en-GB" sz="4400" b="1">
                <a:ea typeface="+mn-ea"/>
                <a:cs typeface="+mn-cs"/>
              </a:rPr>
              <a:t>Reflections on TSI &amp; SENs Event 26</a:t>
            </a:r>
            <a:r>
              <a:rPr lang="en-GB" sz="4400" b="1" baseline="30000">
                <a:ea typeface="+mn-ea"/>
                <a:cs typeface="+mn-cs"/>
              </a:rPr>
              <a:t>th</a:t>
            </a:r>
            <a:r>
              <a:rPr lang="en-GB" sz="4400" b="1">
                <a:ea typeface="+mn-ea"/>
                <a:cs typeface="+mn-cs"/>
              </a:rPr>
              <a:t> April</a:t>
            </a:r>
          </a:p>
        </p:txBody>
      </p:sp>
      <p:sp>
        <p:nvSpPr>
          <p:cNvPr id="5" name="Content Placeholder 4">
            <a:extLst>
              <a:ext uri="{FF2B5EF4-FFF2-40B4-BE49-F238E27FC236}">
                <a16:creationId xmlns:a16="http://schemas.microsoft.com/office/drawing/2014/main" id="{D81AEFB9-A30B-83E4-00B9-3811FC67EE76}"/>
              </a:ext>
            </a:extLst>
          </p:cNvPr>
          <p:cNvSpPr>
            <a:spLocks noGrp="1"/>
          </p:cNvSpPr>
          <p:nvPr>
            <p:ph sz="half" idx="2"/>
          </p:nvPr>
        </p:nvSpPr>
        <p:spPr>
          <a:xfrm>
            <a:off x="7099443" y="1695661"/>
            <a:ext cx="4880224" cy="4882419"/>
          </a:xfrm>
        </p:spPr>
        <p:txBody>
          <a:bodyPr>
            <a:normAutofit fontScale="92500" lnSpcReduction="10000"/>
          </a:bodyPr>
          <a:lstStyle/>
          <a:p>
            <a:pPr marL="285750" indent="-285750">
              <a:buFont typeface="Arial" panose="020B0604020202020204" pitchFamily="34" charset="0"/>
              <a:buChar char="•"/>
            </a:pPr>
            <a:r>
              <a:rPr lang="en-GB" sz="2800"/>
              <a:t>National event</a:t>
            </a:r>
          </a:p>
          <a:p>
            <a:pPr marL="285750" indent="-285750">
              <a:buFont typeface="Arial" panose="020B0604020202020204" pitchFamily="34" charset="0"/>
              <a:buChar char="•"/>
            </a:pPr>
            <a:r>
              <a:rPr lang="en-GB" sz="2800"/>
              <a:t>Build relationships and increase understanding between JE and TSIs &amp; SENS</a:t>
            </a:r>
          </a:p>
          <a:p>
            <a:pPr marL="285750" indent="-285750">
              <a:buFont typeface="Arial" panose="020B0604020202020204" pitchFamily="34" charset="0"/>
              <a:buChar char="•"/>
            </a:pPr>
            <a:r>
              <a:rPr lang="en-GB" sz="2800"/>
              <a:t>SES and Scottish Gov supporting the event</a:t>
            </a:r>
          </a:p>
          <a:p>
            <a:pPr marL="285750" indent="-285750">
              <a:buFont typeface="Arial" panose="020B0604020202020204" pitchFamily="34" charset="0"/>
              <a:buChar char="•"/>
            </a:pPr>
            <a:r>
              <a:rPr lang="en-GB" sz="2800"/>
              <a:t>Stirlingshire Voluntary Enterprises from 10.00 until around 2.00pm</a:t>
            </a:r>
          </a:p>
          <a:p>
            <a:pPr marL="285750" indent="-285750">
              <a:buFont typeface="Arial" panose="020B0604020202020204" pitchFamily="34" charset="0"/>
              <a:buChar char="•"/>
            </a:pPr>
            <a:r>
              <a:rPr lang="en-GB" sz="2800"/>
              <a:t>Numbers - around 40</a:t>
            </a:r>
          </a:p>
          <a:p>
            <a:pPr marL="285750" indent="-285750">
              <a:buFont typeface="Arial" panose="020B0604020202020204" pitchFamily="34" charset="0"/>
              <a:buChar char="•"/>
            </a:pPr>
            <a:r>
              <a:rPr lang="en-GB" sz="2800"/>
              <a:t>12 or 13 business advisers from across the programme</a:t>
            </a:r>
          </a:p>
        </p:txBody>
      </p:sp>
      <p:pic>
        <p:nvPicPr>
          <p:cNvPr id="1026" name="Picture 2">
            <a:extLst>
              <a:ext uri="{FF2B5EF4-FFF2-40B4-BE49-F238E27FC236}">
                <a16:creationId xmlns:a16="http://schemas.microsoft.com/office/drawing/2014/main" id="{DD14E032-1955-4776-0011-ED56D4C5C0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2607" y="1695662"/>
            <a:ext cx="6607555" cy="44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5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pPr algn="l" defTabSz="685732" fontAlgn="auto">
              <a:lnSpc>
                <a:spcPct val="90000"/>
              </a:lnSpc>
              <a:spcBef>
                <a:spcPts val="750"/>
              </a:spcBef>
              <a:spcAft>
                <a:spcPts val="600"/>
              </a:spcAft>
              <a:defRPr/>
            </a:pPr>
            <a:r>
              <a:rPr lang="en-GB" sz="4400" b="1">
                <a:ea typeface="+mn-ea"/>
                <a:cs typeface="+mn-cs"/>
              </a:rPr>
              <a:t>TSI &amp; SENs Event Feedback</a:t>
            </a:r>
          </a:p>
        </p:txBody>
      </p:sp>
      <p:sp>
        <p:nvSpPr>
          <p:cNvPr id="5" name="Content Placeholder 4">
            <a:extLst>
              <a:ext uri="{FF2B5EF4-FFF2-40B4-BE49-F238E27FC236}">
                <a16:creationId xmlns:a16="http://schemas.microsoft.com/office/drawing/2014/main" id="{D81AEFB9-A30B-83E4-00B9-3811FC67EE76}"/>
              </a:ext>
            </a:extLst>
          </p:cNvPr>
          <p:cNvSpPr>
            <a:spLocks noGrp="1"/>
          </p:cNvSpPr>
          <p:nvPr>
            <p:ph sz="half" idx="2"/>
          </p:nvPr>
        </p:nvSpPr>
        <p:spPr>
          <a:xfrm>
            <a:off x="462668" y="2182761"/>
            <a:ext cx="9379421" cy="4289989"/>
          </a:xfrm>
        </p:spPr>
        <p:txBody>
          <a:bodyPr>
            <a:normAutofit/>
          </a:bodyPr>
          <a:lstStyle/>
          <a:p>
            <a:pPr marL="285750" indent="-285750">
              <a:buFont typeface="Arial" panose="020B0604020202020204" pitchFamily="34" charset="0"/>
              <a:buChar char="•"/>
            </a:pPr>
            <a:r>
              <a:rPr lang="en-GB" sz="2800"/>
              <a:t>Follow up local events</a:t>
            </a:r>
          </a:p>
          <a:p>
            <a:pPr marL="285750" indent="-285750">
              <a:buFont typeface="Arial" panose="020B0604020202020204" pitchFamily="34" charset="0"/>
              <a:buChar char="•"/>
            </a:pPr>
            <a:r>
              <a:rPr lang="en-GB" sz="2800"/>
              <a:t>List of local JE contacts </a:t>
            </a:r>
          </a:p>
          <a:p>
            <a:pPr marL="285750" indent="-285750">
              <a:buFont typeface="Arial" panose="020B0604020202020204" pitchFamily="34" charset="0"/>
              <a:buChar char="•"/>
            </a:pPr>
            <a:r>
              <a:rPr lang="en-GB" sz="2800"/>
              <a:t>List of TSI/SENs contacts and the support they can offer</a:t>
            </a:r>
          </a:p>
          <a:p>
            <a:pPr marL="285750" indent="-285750">
              <a:buFont typeface="Arial" panose="020B0604020202020204" pitchFamily="34" charset="0"/>
              <a:buChar char="•"/>
            </a:pPr>
            <a:r>
              <a:rPr lang="en-GB" sz="2800"/>
              <a:t>Tailored comms for intermediaries </a:t>
            </a:r>
          </a:p>
          <a:p>
            <a:pPr marL="285750" indent="-285750">
              <a:buFont typeface="Arial" panose="020B0604020202020204" pitchFamily="34" charset="0"/>
              <a:buChar char="•"/>
            </a:pPr>
            <a:r>
              <a:rPr lang="en-GB" sz="2800"/>
              <a:t> Out-of-hours learning  events</a:t>
            </a:r>
          </a:p>
        </p:txBody>
      </p:sp>
    </p:spTree>
    <p:extLst>
      <p:ext uri="{BB962C8B-B14F-4D97-AF65-F5344CB8AC3E}">
        <p14:creationId xmlns:p14="http://schemas.microsoft.com/office/powerpoint/2010/main" val="62417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853A-B0E3-F19D-FA38-F2132869744C}"/>
              </a:ext>
            </a:extLst>
          </p:cNvPr>
          <p:cNvSpPr>
            <a:spLocks noGrp="1"/>
          </p:cNvSpPr>
          <p:nvPr>
            <p:ph type="title"/>
          </p:nvPr>
        </p:nvSpPr>
        <p:spPr>
          <a:xfrm>
            <a:off x="362607" y="370098"/>
            <a:ext cx="10515600" cy="1325563"/>
          </a:xfrm>
        </p:spPr>
        <p:txBody>
          <a:bodyPr anchor="ctr">
            <a:normAutofit/>
          </a:bodyPr>
          <a:lstStyle/>
          <a:p>
            <a:pPr algn="l" defTabSz="685732" fontAlgn="auto">
              <a:lnSpc>
                <a:spcPct val="90000"/>
              </a:lnSpc>
              <a:spcBef>
                <a:spcPts val="750"/>
              </a:spcBef>
              <a:spcAft>
                <a:spcPts val="600"/>
              </a:spcAft>
              <a:defRPr/>
            </a:pPr>
            <a:r>
              <a:rPr lang="en-GB" sz="4400" b="1">
                <a:ea typeface="+mn-ea"/>
                <a:cs typeface="+mn-cs"/>
              </a:rPr>
              <a:t>Innovation Group </a:t>
            </a:r>
          </a:p>
        </p:txBody>
      </p:sp>
      <p:sp>
        <p:nvSpPr>
          <p:cNvPr id="5" name="Content Placeholder 4">
            <a:extLst>
              <a:ext uri="{FF2B5EF4-FFF2-40B4-BE49-F238E27FC236}">
                <a16:creationId xmlns:a16="http://schemas.microsoft.com/office/drawing/2014/main" id="{D81AEFB9-A30B-83E4-00B9-3811FC67EE76}"/>
              </a:ext>
            </a:extLst>
          </p:cNvPr>
          <p:cNvSpPr>
            <a:spLocks noGrp="1"/>
          </p:cNvSpPr>
          <p:nvPr>
            <p:ph sz="half" idx="2"/>
          </p:nvPr>
        </p:nvSpPr>
        <p:spPr>
          <a:xfrm>
            <a:off x="462668" y="1828799"/>
            <a:ext cx="11090235" cy="4643951"/>
          </a:xfrm>
        </p:spPr>
        <p:txBody>
          <a:bodyPr>
            <a:normAutofit fontScale="85000" lnSpcReduction="20000"/>
          </a:bodyPr>
          <a:lstStyle/>
          <a:p>
            <a:pPr>
              <a:lnSpc>
                <a:spcPct val="120000"/>
              </a:lnSpc>
            </a:pPr>
            <a:r>
              <a:rPr lang="en-GB" sz="2800" b="1"/>
              <a:t>Purpose</a:t>
            </a:r>
          </a:p>
          <a:p>
            <a:pPr marL="285750" indent="-285750">
              <a:lnSpc>
                <a:spcPct val="120000"/>
              </a:lnSpc>
              <a:buFont typeface="Arial" panose="020B0604020202020204" pitchFamily="34" charset="0"/>
              <a:buChar char="•"/>
            </a:pPr>
            <a:r>
              <a:rPr lang="en-GB" sz="2800"/>
              <a:t>Identify opportunities for programme development including the creation of new ideas for Just Enterprise products or services that reflect current and emerging sector need and to consider alternative models of delivery.</a:t>
            </a:r>
          </a:p>
          <a:p>
            <a:pPr>
              <a:lnSpc>
                <a:spcPct val="120000"/>
              </a:lnSpc>
            </a:pPr>
            <a:endParaRPr lang="en-GB"/>
          </a:p>
          <a:p>
            <a:pPr>
              <a:lnSpc>
                <a:spcPct val="120000"/>
              </a:lnSpc>
            </a:pPr>
            <a:r>
              <a:rPr lang="en-GB" sz="2800" b="1"/>
              <a:t>The objectives of the group are:</a:t>
            </a:r>
            <a:endParaRPr lang="en-GB" sz="2800"/>
          </a:p>
          <a:p>
            <a:pPr marL="285750" indent="-285750">
              <a:lnSpc>
                <a:spcPct val="120000"/>
              </a:lnSpc>
              <a:buFont typeface="Arial" panose="020B0604020202020204" pitchFamily="34" charset="0"/>
              <a:buChar char="•"/>
            </a:pPr>
            <a:r>
              <a:rPr lang="en-GB" sz="2800"/>
              <a:t>Consider emerging trends in relation to client support</a:t>
            </a:r>
          </a:p>
          <a:p>
            <a:pPr marL="285750" indent="-285750">
              <a:lnSpc>
                <a:spcPct val="120000"/>
              </a:lnSpc>
              <a:buFont typeface="Arial" panose="020B0604020202020204" pitchFamily="34" charset="0"/>
              <a:buChar char="•"/>
            </a:pPr>
            <a:r>
              <a:rPr lang="en-GB" sz="2800"/>
              <a:t>Identify opportunities for new JE services </a:t>
            </a:r>
          </a:p>
          <a:p>
            <a:pPr marL="285750" indent="-285750">
              <a:lnSpc>
                <a:spcPct val="120000"/>
              </a:lnSpc>
              <a:buFont typeface="Arial" panose="020B0604020202020204" pitchFamily="34" charset="0"/>
              <a:buChar char="•"/>
            </a:pPr>
            <a:r>
              <a:rPr lang="en-GB" sz="2800"/>
              <a:t>Identify opportunities for new delivery approaches</a:t>
            </a:r>
          </a:p>
          <a:p>
            <a:pPr marL="285750" indent="-285750">
              <a:lnSpc>
                <a:spcPct val="120000"/>
              </a:lnSpc>
              <a:buFont typeface="Arial" panose="020B0604020202020204" pitchFamily="34" charset="0"/>
              <a:buChar char="•"/>
            </a:pPr>
            <a:r>
              <a:rPr lang="en-GB" sz="2800"/>
              <a:t>Consider and act on requests from the partnership</a:t>
            </a:r>
          </a:p>
          <a:p>
            <a:pPr marL="285750" indent="-285750">
              <a:lnSpc>
                <a:spcPct val="120000"/>
              </a:lnSpc>
              <a:buFont typeface="Arial" panose="020B0604020202020204" pitchFamily="34" charset="0"/>
              <a:buChar char="•"/>
            </a:pPr>
            <a:endParaRPr lang="en-GB" sz="2800"/>
          </a:p>
        </p:txBody>
      </p:sp>
    </p:spTree>
    <p:extLst>
      <p:ext uri="{BB962C8B-B14F-4D97-AF65-F5344CB8AC3E}">
        <p14:creationId xmlns:p14="http://schemas.microsoft.com/office/powerpoint/2010/main" val="2030840477"/>
      </p:ext>
    </p:extLst>
  </p:cSld>
  <p:clrMapOvr>
    <a:masterClrMapping/>
  </p:clrMapOvr>
</p:sld>
</file>

<file path=ppt/theme/theme1.xml><?xml version="1.0" encoding="utf-8"?>
<a:theme xmlns:a="http://schemas.openxmlformats.org/drawingml/2006/main" name="Just Enterprise">
  <a:themeElements>
    <a:clrScheme name="Just Enterprise">
      <a:dk1>
        <a:srgbClr val="202950"/>
      </a:dk1>
      <a:lt1>
        <a:sysClr val="window" lastClr="FFFFFF"/>
      </a:lt1>
      <a:dk2>
        <a:srgbClr val="202950"/>
      </a:dk2>
      <a:lt2>
        <a:srgbClr val="F1EFEF"/>
      </a:lt2>
      <a:accent1>
        <a:srgbClr val="82CAC9"/>
      </a:accent1>
      <a:accent2>
        <a:srgbClr val="E6223F"/>
      </a:accent2>
      <a:accent3>
        <a:srgbClr val="202950"/>
      </a:accent3>
      <a:accent4>
        <a:srgbClr val="D1CECE"/>
      </a:accent4>
      <a:accent5>
        <a:srgbClr val="8D8887"/>
      </a:accent5>
      <a:accent6>
        <a:srgbClr val="F88A9A"/>
      </a:accent6>
      <a:hlink>
        <a:srgbClr val="82CAC9"/>
      </a:hlink>
      <a:folHlink>
        <a:srgbClr val="760D1C"/>
      </a:folHlink>
    </a:clrScheme>
    <a:fontScheme name="Just Enterpris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st Enterprise" id="{37614A3C-084B-4C5D-AF3C-870BD0824705}" vid="{421FDB93-E3EE-467C-A40F-DBD79DEF3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47BDCE95B0BD4D9F46AC918BE8DF3D" ma:contentTypeVersion="1174" ma:contentTypeDescription="Create a new document." ma:contentTypeScope="" ma:versionID="23bae9ae5e9c7eec423a4cc9301535ab">
  <xsd:schema xmlns:xsd="http://www.w3.org/2001/XMLSchema" xmlns:xs="http://www.w3.org/2001/XMLSchema" xmlns:p="http://schemas.microsoft.com/office/2006/metadata/properties" xmlns:ns2="06703bba-dc6a-4e66-a58e-ef13f468e7b9" xmlns:ns3="a16b3e39-c975-4d6d-b8fc-9f15cee4f74a" targetNamespace="http://schemas.microsoft.com/office/2006/metadata/properties" ma:root="true" ma:fieldsID="0e10e627a8108f9df37e4c9fcd8c1f08" ns2:_="" ns3:_="">
    <xsd:import namespace="06703bba-dc6a-4e66-a58e-ef13f468e7b9"/>
    <xsd:import namespace="a16b3e39-c975-4d6d-b8fc-9f15cee4f74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03bba-dc6a-4e66-a58e-ef13f468e7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f1a0047-84ca-41e8-8010-347310dbc9a5}" ma:internalName="TaxCatchAll" ma:showField="CatchAllData" ma:web="06703bba-dc6a-4e66-a58e-ef13f468e7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16b3e39-c975-4d6d-b8fc-9f15cee4f74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4e9ca50-2889-4b6f-8cfb-28b07f69e1b7"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6703bba-dc6a-4e66-a58e-ef13f468e7b9">M4UHRYA4C7YS-1749555598-534803</_dlc_DocId>
    <_dlc_DocIdUrl xmlns="06703bba-dc6a-4e66-a58e-ef13f468e7b9">
      <Url>https://ceisbpos.sharepoint.com/sites/documents/_layouts/15/DocIdRedir.aspx?ID=M4UHRYA4C7YS-1749555598-534803</Url>
      <Description>M4UHRYA4C7YS-1749555598-534803</Description>
    </_dlc_DocIdUrl>
    <lcf76f155ced4ddcb4097134ff3c332f xmlns="a16b3e39-c975-4d6d-b8fc-9f15cee4f74a">
      <Terms xmlns="http://schemas.microsoft.com/office/infopath/2007/PartnerControls"/>
    </lcf76f155ced4ddcb4097134ff3c332f>
    <TaxCatchAll xmlns="06703bba-dc6a-4e66-a58e-ef13f468e7b9" xsi:nil="true"/>
  </documentManagement>
</p:properties>
</file>

<file path=customXml/itemProps1.xml><?xml version="1.0" encoding="utf-8"?>
<ds:datastoreItem xmlns:ds="http://schemas.openxmlformats.org/officeDocument/2006/customXml" ds:itemID="{4BBF8CE9-70C7-426F-90E7-0395647CFAB8}">
  <ds:schemaRefs>
    <ds:schemaRef ds:uri="http://schemas.microsoft.com/sharepoint/v3/contenttype/forms"/>
  </ds:schemaRefs>
</ds:datastoreItem>
</file>

<file path=customXml/itemProps2.xml><?xml version="1.0" encoding="utf-8"?>
<ds:datastoreItem xmlns:ds="http://schemas.openxmlformats.org/officeDocument/2006/customXml" ds:itemID="{4B54680B-17E9-4C3A-86ED-39655624A253}">
  <ds:schemaRefs>
    <ds:schemaRef ds:uri="06703bba-dc6a-4e66-a58e-ef13f468e7b9"/>
    <ds:schemaRef ds:uri="a16b3e39-c975-4d6d-b8fc-9f15cee4f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FBC254-97AB-453E-B2E1-9CDC6E7C75DE}">
  <ds:schemaRefs>
    <ds:schemaRef ds:uri="http://schemas.microsoft.com/sharepoint/events"/>
  </ds:schemaRefs>
</ds:datastoreItem>
</file>

<file path=customXml/itemProps4.xml><?xml version="1.0" encoding="utf-8"?>
<ds:datastoreItem xmlns:ds="http://schemas.openxmlformats.org/officeDocument/2006/customXml" ds:itemID="{5D6E7AE0-A835-498A-BF66-047E9CC26175}">
  <ds:schemaRefs>
    <ds:schemaRef ds:uri="06703bba-dc6a-4e66-a58e-ef13f468e7b9"/>
    <ds:schemaRef ds:uri="a16b3e39-c975-4d6d-b8fc-9f15cee4f74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Just Enterprise</Template>
  <Application>Microsoft Office PowerPoint</Application>
  <PresentationFormat>Widescreen</PresentationFormat>
  <Slides>12</Slides>
  <Notes>10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Just Enterprise</vt:lpstr>
      <vt:lpstr>Community of Practice  May 2024</vt:lpstr>
      <vt:lpstr>Agenda</vt:lpstr>
      <vt:lpstr>PowerPoint Presentation</vt:lpstr>
      <vt:lpstr>PowerPoint Presentation</vt:lpstr>
      <vt:lpstr>PowerPoint Presentation</vt:lpstr>
      <vt:lpstr>PowerPoint Presentation</vt:lpstr>
      <vt:lpstr>Reflections on TSI &amp; SENs Event 26th April</vt:lpstr>
      <vt:lpstr>TSI &amp; SENs Event Feedback</vt:lpstr>
      <vt:lpstr>Innovation Group </vt:lpstr>
      <vt:lpstr>Calls to action</vt:lpstr>
      <vt:lpstr>Next few CoP dates</vt:lpstr>
      <vt:lpstr>AOB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of Practice  May 2024</dc:title>
  <dc:creator>Hannah Roussel</dc:creator>
  <cp:revision>1</cp:revision>
  <dcterms:created xsi:type="dcterms:W3CDTF">2024-05-22T14:01:49Z</dcterms:created>
  <dcterms:modified xsi:type="dcterms:W3CDTF">2024-05-22T15:11:19Z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5a4570ed-5f34-4e7e-9d70-cc109369ba31</vt:lpwstr>
  </property>
  <property fmtid="{D5CDD505-2E9C-101B-9397-08002B2CF9AE}" pid="3" name="ContentTypeId">
    <vt:lpwstr>0x0101000F47BDCE95B0BD4D9F46AC918BE8DF3D</vt:lpwstr>
  </property>
  <property fmtid="{D5CDD505-2E9C-101B-9397-08002B2CF9AE}" pid="4" name="MediaServiceImageTags">
    <vt:lpwstr/>
  </property>
</Properties>
</file>