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5"/>
  </p:sldMasterIdLst>
  <p:notesMasterIdLst>
    <p:notesMasterId r:id="rId20"/>
  </p:notesMasterIdLst>
  <p:sldIdLst>
    <p:sldId id="256" r:id="rId6"/>
    <p:sldId id="1471" r:id="rId7"/>
    <p:sldId id="1496" r:id="rId8"/>
    <p:sldId id="1497" r:id="rId9"/>
    <p:sldId id="1490" r:id="rId10"/>
    <p:sldId id="1498" r:id="rId11"/>
    <p:sldId id="1494" r:id="rId12"/>
    <p:sldId id="1495" r:id="rId13"/>
    <p:sldId id="1499" r:id="rId14"/>
    <p:sldId id="1500" r:id="rId15"/>
    <p:sldId id="1501" r:id="rId16"/>
    <p:sldId id="1486" r:id="rId17"/>
    <p:sldId id="1488" r:id="rId18"/>
    <p:sldId id="1489"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195FA-961B-4260-BDFD-65BFCBB774E7}" v="28" dt="2024-07-25T08:10:38.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dy Stewart" userId="7c25f6f5-a428-46f6-935b-cb54300269ca" providerId="ADAL" clId="{2D27AC3C-EBE4-445C-9607-2D248306FB71}"/>
    <pc:docChg chg="modSld">
      <pc:chgData name="Roddy Stewart" userId="7c25f6f5-a428-46f6-935b-cb54300269ca" providerId="ADAL" clId="{2D27AC3C-EBE4-445C-9607-2D248306FB71}" dt="2024-05-23T07:22:06.132" v="17" actId="20577"/>
      <pc:docMkLst>
        <pc:docMk/>
      </pc:docMkLst>
      <pc:sldChg chg="modSp mod">
        <pc:chgData name="Roddy Stewart" userId="7c25f6f5-a428-46f6-935b-cb54300269ca" providerId="ADAL" clId="{2D27AC3C-EBE4-445C-9607-2D248306FB71}" dt="2024-05-23T07:22:06.132" v="17" actId="20577"/>
        <pc:sldMkLst>
          <pc:docMk/>
          <pc:sldMk cId="610957365" sldId="1484"/>
        </pc:sldMkLst>
        <pc:spChg chg="mod">
          <ac:chgData name="Roddy Stewart" userId="7c25f6f5-a428-46f6-935b-cb54300269ca" providerId="ADAL" clId="{2D27AC3C-EBE4-445C-9607-2D248306FB71}" dt="2024-05-23T07:22:06.132" v="17" actId="20577"/>
          <ac:spMkLst>
            <pc:docMk/>
            <pc:sldMk cId="610957365" sldId="1484"/>
            <ac:spMk id="5" creationId="{D81AEFB9-A30B-83E4-00B9-3811FC67EE76}"/>
          </ac:spMkLst>
        </pc:spChg>
      </pc:sldChg>
    </pc:docChg>
  </pc:docChgLst>
  <pc:docChgLst>
    <pc:chgData name="Roddy Stewart" userId="7c25f6f5-a428-46f6-935b-cb54300269ca" providerId="ADAL" clId="{131195FA-961B-4260-BDFD-65BFCBB774E7}"/>
    <pc:docChg chg="undo custSel addSld delSld modSld sldOrd">
      <pc:chgData name="Roddy Stewart" userId="7c25f6f5-a428-46f6-935b-cb54300269ca" providerId="ADAL" clId="{131195FA-961B-4260-BDFD-65BFCBB774E7}" dt="2024-07-25T08:50:01.037" v="1805" actId="14100"/>
      <pc:docMkLst>
        <pc:docMk/>
      </pc:docMkLst>
      <pc:sldChg chg="modSp mod">
        <pc:chgData name="Roddy Stewart" userId="7c25f6f5-a428-46f6-935b-cb54300269ca" providerId="ADAL" clId="{131195FA-961B-4260-BDFD-65BFCBB774E7}" dt="2024-07-24T12:25:29.295" v="26" actId="20577"/>
        <pc:sldMkLst>
          <pc:docMk/>
          <pc:sldMk cId="2489254707" sldId="256"/>
        </pc:sldMkLst>
        <pc:spChg chg="mod">
          <ac:chgData name="Roddy Stewart" userId="7c25f6f5-a428-46f6-935b-cb54300269ca" providerId="ADAL" clId="{131195FA-961B-4260-BDFD-65BFCBB774E7}" dt="2024-07-24T12:25:29.295" v="26" actId="20577"/>
          <ac:spMkLst>
            <pc:docMk/>
            <pc:sldMk cId="2489254707" sldId="256"/>
            <ac:spMk id="2" creationId="{D3000AF0-A999-0060-4339-7040348844F3}"/>
          </ac:spMkLst>
        </pc:spChg>
      </pc:sldChg>
      <pc:sldChg chg="addSp delSp modSp mod">
        <pc:chgData name="Roddy Stewart" userId="7c25f6f5-a428-46f6-935b-cb54300269ca" providerId="ADAL" clId="{131195FA-961B-4260-BDFD-65BFCBB774E7}" dt="2024-07-25T08:50:01.037" v="1805" actId="14100"/>
        <pc:sldMkLst>
          <pc:docMk/>
          <pc:sldMk cId="4256304976" sldId="1471"/>
        </pc:sldMkLst>
        <pc:spChg chg="mod">
          <ac:chgData name="Roddy Stewart" userId="7c25f6f5-a428-46f6-935b-cb54300269ca" providerId="ADAL" clId="{131195FA-961B-4260-BDFD-65BFCBB774E7}" dt="2024-07-25T08:50:01.037" v="1805" actId="14100"/>
          <ac:spMkLst>
            <pc:docMk/>
            <pc:sldMk cId="4256304976" sldId="1471"/>
            <ac:spMk id="5" creationId="{D81AEFB9-A30B-83E4-00B9-3811FC67EE76}"/>
          </ac:spMkLst>
        </pc:spChg>
        <pc:graphicFrameChg chg="del mod">
          <ac:chgData name="Roddy Stewart" userId="7c25f6f5-a428-46f6-935b-cb54300269ca" providerId="ADAL" clId="{131195FA-961B-4260-BDFD-65BFCBB774E7}" dt="2024-07-25T07:22:22.364" v="488" actId="21"/>
          <ac:graphicFrameMkLst>
            <pc:docMk/>
            <pc:sldMk cId="4256304976" sldId="1471"/>
            <ac:graphicFrameMk id="2" creationId="{1F4B2D7A-FBB9-ABFC-CFFB-E98DAB08B17E}"/>
          </ac:graphicFrameMkLst>
        </pc:graphicFrameChg>
        <pc:picChg chg="add del mod">
          <ac:chgData name="Roddy Stewart" userId="7c25f6f5-a428-46f6-935b-cb54300269ca" providerId="ADAL" clId="{131195FA-961B-4260-BDFD-65BFCBB774E7}" dt="2024-07-25T07:22:25.593" v="489" actId="1076"/>
          <ac:picMkLst>
            <pc:docMk/>
            <pc:sldMk cId="4256304976" sldId="1471"/>
            <ac:picMk id="7" creationId="{6B10B33D-1F22-D2DA-ACAD-6BF7431CFF24}"/>
          </ac:picMkLst>
        </pc:picChg>
      </pc:sldChg>
      <pc:sldChg chg="del">
        <pc:chgData name="Roddy Stewart" userId="7c25f6f5-a428-46f6-935b-cb54300269ca" providerId="ADAL" clId="{131195FA-961B-4260-BDFD-65BFCBB774E7}" dt="2024-07-24T12:26:23.779" v="134" actId="47"/>
        <pc:sldMkLst>
          <pc:docMk/>
          <pc:sldMk cId="2505882886" sldId="1473"/>
        </pc:sldMkLst>
      </pc:sldChg>
      <pc:sldChg chg="del">
        <pc:chgData name="Roddy Stewart" userId="7c25f6f5-a428-46f6-935b-cb54300269ca" providerId="ADAL" clId="{131195FA-961B-4260-BDFD-65BFCBB774E7}" dt="2024-07-24T12:26:27.031" v="136" actId="47"/>
        <pc:sldMkLst>
          <pc:docMk/>
          <pc:sldMk cId="2672283941" sldId="1477"/>
        </pc:sldMkLst>
      </pc:sldChg>
      <pc:sldChg chg="del">
        <pc:chgData name="Roddy Stewart" userId="7c25f6f5-a428-46f6-935b-cb54300269ca" providerId="ADAL" clId="{131195FA-961B-4260-BDFD-65BFCBB774E7}" dt="2024-07-24T12:26:28.367" v="137" actId="47"/>
        <pc:sldMkLst>
          <pc:docMk/>
          <pc:sldMk cId="479070251" sldId="1479"/>
        </pc:sldMkLst>
      </pc:sldChg>
      <pc:sldChg chg="del">
        <pc:chgData name="Roddy Stewart" userId="7c25f6f5-a428-46f6-935b-cb54300269ca" providerId="ADAL" clId="{131195FA-961B-4260-BDFD-65BFCBB774E7}" dt="2024-07-24T12:26:24.278" v="135" actId="47"/>
        <pc:sldMkLst>
          <pc:docMk/>
          <pc:sldMk cId="3974368479" sldId="1483"/>
        </pc:sldMkLst>
      </pc:sldChg>
      <pc:sldChg chg="del">
        <pc:chgData name="Roddy Stewart" userId="7c25f6f5-a428-46f6-935b-cb54300269ca" providerId="ADAL" clId="{131195FA-961B-4260-BDFD-65BFCBB774E7}" dt="2024-07-24T12:26:30.271" v="138" actId="47"/>
        <pc:sldMkLst>
          <pc:docMk/>
          <pc:sldMk cId="610957365" sldId="1484"/>
        </pc:sldMkLst>
      </pc:sldChg>
      <pc:sldChg chg="del">
        <pc:chgData name="Roddy Stewart" userId="7c25f6f5-a428-46f6-935b-cb54300269ca" providerId="ADAL" clId="{131195FA-961B-4260-BDFD-65BFCBB774E7}" dt="2024-07-24T12:26:32.042" v="139" actId="47"/>
        <pc:sldMkLst>
          <pc:docMk/>
          <pc:sldMk cId="624178115" sldId="1485"/>
        </pc:sldMkLst>
      </pc:sldChg>
      <pc:sldChg chg="del">
        <pc:chgData name="Roddy Stewart" userId="7c25f6f5-a428-46f6-935b-cb54300269ca" providerId="ADAL" clId="{131195FA-961B-4260-BDFD-65BFCBB774E7}" dt="2024-07-24T12:26:38.172" v="140" actId="47"/>
        <pc:sldMkLst>
          <pc:docMk/>
          <pc:sldMk cId="3032243602" sldId="1487"/>
        </pc:sldMkLst>
      </pc:sldChg>
      <pc:sldChg chg="modSp mod">
        <pc:chgData name="Roddy Stewart" userId="7c25f6f5-a428-46f6-935b-cb54300269ca" providerId="ADAL" clId="{131195FA-961B-4260-BDFD-65BFCBB774E7}" dt="2024-07-24T12:26:43.685" v="141" actId="6549"/>
        <pc:sldMkLst>
          <pc:docMk/>
          <pc:sldMk cId="1970730317" sldId="1488"/>
        </pc:sldMkLst>
        <pc:spChg chg="mod">
          <ac:chgData name="Roddy Stewart" userId="7c25f6f5-a428-46f6-935b-cb54300269ca" providerId="ADAL" clId="{131195FA-961B-4260-BDFD-65BFCBB774E7}" dt="2024-07-24T12:26:43.685" v="141" actId="6549"/>
          <ac:spMkLst>
            <pc:docMk/>
            <pc:sldMk cId="1970730317" sldId="1488"/>
            <ac:spMk id="5" creationId="{D81AEFB9-A30B-83E4-00B9-3811FC67EE76}"/>
          </ac:spMkLst>
        </pc:spChg>
      </pc:sldChg>
      <pc:sldChg chg="addSp delSp modSp new mod ord">
        <pc:chgData name="Roddy Stewart" userId="7c25f6f5-a428-46f6-935b-cb54300269ca" providerId="ADAL" clId="{131195FA-961B-4260-BDFD-65BFCBB774E7}" dt="2024-07-25T08:01:31.589" v="1783"/>
        <pc:sldMkLst>
          <pc:docMk/>
          <pc:sldMk cId="855874296" sldId="1490"/>
        </pc:sldMkLst>
        <pc:spChg chg="del">
          <ac:chgData name="Roddy Stewart" userId="7c25f6f5-a428-46f6-935b-cb54300269ca" providerId="ADAL" clId="{131195FA-961B-4260-BDFD-65BFCBB774E7}" dt="2024-07-24T12:29:41.306" v="458" actId="21"/>
          <ac:spMkLst>
            <pc:docMk/>
            <pc:sldMk cId="855874296" sldId="1490"/>
            <ac:spMk id="2" creationId="{38CE7D1D-5CE3-BA56-6C98-FECB568E85CF}"/>
          </ac:spMkLst>
        </pc:spChg>
        <pc:spChg chg="del">
          <ac:chgData name="Roddy Stewart" userId="7c25f6f5-a428-46f6-935b-cb54300269ca" providerId="ADAL" clId="{131195FA-961B-4260-BDFD-65BFCBB774E7}" dt="2024-07-24T12:29:36.700" v="457" actId="21"/>
          <ac:spMkLst>
            <pc:docMk/>
            <pc:sldMk cId="855874296" sldId="1490"/>
            <ac:spMk id="3" creationId="{422E2643-4129-24BD-9393-AD74CCB0C4E7}"/>
          </ac:spMkLst>
        </pc:spChg>
        <pc:spChg chg="del">
          <ac:chgData name="Roddy Stewart" userId="7c25f6f5-a428-46f6-935b-cb54300269ca" providerId="ADAL" clId="{131195FA-961B-4260-BDFD-65BFCBB774E7}" dt="2024-07-24T12:29:53.088" v="461" actId="21"/>
          <ac:spMkLst>
            <pc:docMk/>
            <pc:sldMk cId="855874296" sldId="1490"/>
            <ac:spMk id="4" creationId="{73A256D4-CE3D-E995-0835-87FFF24A5952}"/>
          </ac:spMkLst>
        </pc:spChg>
        <pc:graphicFrameChg chg="add mod">
          <ac:chgData name="Roddy Stewart" userId="7c25f6f5-a428-46f6-935b-cb54300269ca" providerId="ADAL" clId="{131195FA-961B-4260-BDFD-65BFCBB774E7}" dt="2024-07-25T08:01:31.589" v="1783"/>
          <ac:graphicFrameMkLst>
            <pc:docMk/>
            <pc:sldMk cId="855874296" sldId="1490"/>
            <ac:graphicFrameMk id="7" creationId="{00000000-0008-0000-0100-000002000000}"/>
          </ac:graphicFrameMkLst>
        </pc:graphicFrameChg>
        <pc:graphicFrameChg chg="add del mod">
          <ac:chgData name="Roddy Stewart" userId="7c25f6f5-a428-46f6-935b-cb54300269ca" providerId="ADAL" clId="{131195FA-961B-4260-BDFD-65BFCBB774E7}" dt="2024-07-24T15:30:54.554" v="479" actId="21"/>
          <ac:graphicFrameMkLst>
            <pc:docMk/>
            <pc:sldMk cId="855874296" sldId="1490"/>
            <ac:graphicFrameMk id="8" creationId="{00000000-0008-0000-0100-000002000000}"/>
          </ac:graphicFrameMkLst>
        </pc:graphicFrameChg>
        <pc:picChg chg="add del mod modCrop">
          <ac:chgData name="Roddy Stewart" userId="7c25f6f5-a428-46f6-935b-cb54300269ca" providerId="ADAL" clId="{131195FA-961B-4260-BDFD-65BFCBB774E7}" dt="2024-07-24T15:30:27.111" v="473" actId="21"/>
          <ac:picMkLst>
            <pc:docMk/>
            <pc:sldMk cId="855874296" sldId="1490"/>
            <ac:picMk id="6" creationId="{30858BC1-D916-61C4-3F7D-5B0349A48CB9}"/>
          </ac:picMkLst>
        </pc:picChg>
      </pc:sldChg>
      <pc:sldChg chg="new del">
        <pc:chgData name="Roddy Stewart" userId="7c25f6f5-a428-46f6-935b-cb54300269ca" providerId="ADAL" clId="{131195FA-961B-4260-BDFD-65BFCBB774E7}" dt="2024-07-24T15:39:31.680" v="482" actId="47"/>
        <pc:sldMkLst>
          <pc:docMk/>
          <pc:sldMk cId="3636840136" sldId="1491"/>
        </pc:sldMkLst>
      </pc:sldChg>
      <pc:sldChg chg="addSp delSp modSp del mod">
        <pc:chgData name="Roddy Stewart" userId="7c25f6f5-a428-46f6-935b-cb54300269ca" providerId="ADAL" clId="{131195FA-961B-4260-BDFD-65BFCBB774E7}" dt="2024-07-25T07:43:13.569" v="1524" actId="47"/>
        <pc:sldMkLst>
          <pc:docMk/>
          <pc:sldMk cId="2676494543" sldId="1492"/>
        </pc:sldMkLst>
        <pc:graphicFrameChg chg="add del mod">
          <ac:chgData name="Roddy Stewart" userId="7c25f6f5-a428-46f6-935b-cb54300269ca" providerId="ADAL" clId="{131195FA-961B-4260-BDFD-65BFCBB774E7}" dt="2024-07-24T15:28:59.265" v="472" actId="21"/>
          <ac:graphicFrameMkLst>
            <pc:docMk/>
            <pc:sldMk cId="2676494543" sldId="1492"/>
            <ac:graphicFrameMk id="2" creationId="{00000000-0008-0000-0300-000002000000}"/>
          </ac:graphicFrameMkLst>
        </pc:graphicFrameChg>
        <pc:picChg chg="del">
          <ac:chgData name="Roddy Stewart" userId="7c25f6f5-a428-46f6-935b-cb54300269ca" providerId="ADAL" clId="{131195FA-961B-4260-BDFD-65BFCBB774E7}" dt="2024-07-24T12:30:09.300" v="462" actId="21"/>
          <ac:picMkLst>
            <pc:docMk/>
            <pc:sldMk cId="2676494543" sldId="1492"/>
            <ac:picMk id="6" creationId="{30858BC1-D916-61C4-3F7D-5B0349A48CB9}"/>
          </ac:picMkLst>
        </pc:picChg>
      </pc:sldChg>
      <pc:sldChg chg="del">
        <pc:chgData name="Roddy Stewart" userId="7c25f6f5-a428-46f6-935b-cb54300269ca" providerId="ADAL" clId="{131195FA-961B-4260-BDFD-65BFCBB774E7}" dt="2024-07-25T07:32:23.193" v="884" actId="47"/>
        <pc:sldMkLst>
          <pc:docMk/>
          <pc:sldMk cId="3811929267" sldId="1493"/>
        </pc:sldMkLst>
      </pc:sldChg>
      <pc:sldChg chg="addSp delSp modSp mod">
        <pc:chgData name="Roddy Stewart" userId="7c25f6f5-a428-46f6-935b-cb54300269ca" providerId="ADAL" clId="{131195FA-961B-4260-BDFD-65BFCBB774E7}" dt="2024-07-25T08:07:48.649" v="1800" actId="14100"/>
        <pc:sldMkLst>
          <pc:docMk/>
          <pc:sldMk cId="1126058445" sldId="1494"/>
        </pc:sldMkLst>
        <pc:graphicFrameChg chg="del mod">
          <ac:chgData name="Roddy Stewart" userId="7c25f6f5-a428-46f6-935b-cb54300269ca" providerId="ADAL" clId="{131195FA-961B-4260-BDFD-65BFCBB774E7}" dt="2024-07-25T08:04:55.038" v="1784" actId="21"/>
          <ac:graphicFrameMkLst>
            <pc:docMk/>
            <pc:sldMk cId="1126058445" sldId="1494"/>
            <ac:graphicFrameMk id="2" creationId="{00000000-0008-0000-0300-000002000000}"/>
          </ac:graphicFrameMkLst>
        </pc:graphicFrameChg>
        <pc:graphicFrameChg chg="add mod">
          <ac:chgData name="Roddy Stewart" userId="7c25f6f5-a428-46f6-935b-cb54300269ca" providerId="ADAL" clId="{131195FA-961B-4260-BDFD-65BFCBB774E7}" dt="2024-07-25T08:07:48.649" v="1800" actId="14100"/>
          <ac:graphicFrameMkLst>
            <pc:docMk/>
            <pc:sldMk cId="1126058445" sldId="1494"/>
            <ac:graphicFrameMk id="5" creationId="{00000000-0008-0000-0300-000002000000}"/>
          </ac:graphicFrameMkLst>
        </pc:graphicFrameChg>
        <pc:picChg chg="add del mod">
          <ac:chgData name="Roddy Stewart" userId="7c25f6f5-a428-46f6-935b-cb54300269ca" providerId="ADAL" clId="{131195FA-961B-4260-BDFD-65BFCBB774E7}" dt="2024-07-25T08:05:24.949" v="1789" actId="21"/>
          <ac:picMkLst>
            <pc:docMk/>
            <pc:sldMk cId="1126058445" sldId="1494"/>
            <ac:picMk id="3" creationId="{1DF94944-AB22-7E6E-70DF-BC333CCC9475}"/>
          </ac:picMkLst>
        </pc:picChg>
        <pc:picChg chg="add del mod">
          <ac:chgData name="Roddy Stewart" userId="7c25f6f5-a428-46f6-935b-cb54300269ca" providerId="ADAL" clId="{131195FA-961B-4260-BDFD-65BFCBB774E7}" dt="2024-07-25T08:06:31.370" v="1794" actId="21"/>
          <ac:picMkLst>
            <pc:docMk/>
            <pc:sldMk cId="1126058445" sldId="1494"/>
            <ac:picMk id="4" creationId="{1DF94944-AB22-7E6E-70DF-BC333CCC9475}"/>
          </ac:picMkLst>
        </pc:picChg>
      </pc:sldChg>
      <pc:sldChg chg="addSp delSp modSp mod">
        <pc:chgData name="Roddy Stewart" userId="7c25f6f5-a428-46f6-935b-cb54300269ca" providerId="ADAL" clId="{131195FA-961B-4260-BDFD-65BFCBB774E7}" dt="2024-07-25T08:10:38.854" v="1803"/>
        <pc:sldMkLst>
          <pc:docMk/>
          <pc:sldMk cId="4187160846" sldId="1495"/>
        </pc:sldMkLst>
        <pc:graphicFrameChg chg="del">
          <ac:chgData name="Roddy Stewart" userId="7c25f6f5-a428-46f6-935b-cb54300269ca" providerId="ADAL" clId="{131195FA-961B-4260-BDFD-65BFCBB774E7}" dt="2024-07-24T15:25:36.992" v="467" actId="21"/>
          <ac:graphicFrameMkLst>
            <pc:docMk/>
            <pc:sldMk cId="4187160846" sldId="1495"/>
            <ac:graphicFrameMk id="2" creationId="{00000000-0008-0000-0300-000002000000}"/>
          </ac:graphicFrameMkLst>
        </pc:graphicFrameChg>
        <pc:graphicFrameChg chg="add mod">
          <ac:chgData name="Roddy Stewart" userId="7c25f6f5-a428-46f6-935b-cb54300269ca" providerId="ADAL" clId="{131195FA-961B-4260-BDFD-65BFCBB774E7}" dt="2024-07-25T08:10:38.854" v="1803"/>
          <ac:graphicFrameMkLst>
            <pc:docMk/>
            <pc:sldMk cId="4187160846" sldId="1495"/>
            <ac:graphicFrameMk id="3" creationId="{00000000-0008-0000-0400-000002000000}"/>
          </ac:graphicFrameMkLst>
        </pc:graphicFrameChg>
      </pc:sldChg>
      <pc:sldChg chg="modSp mod">
        <pc:chgData name="Roddy Stewart" userId="7c25f6f5-a428-46f6-935b-cb54300269ca" providerId="ADAL" clId="{131195FA-961B-4260-BDFD-65BFCBB774E7}" dt="2024-07-25T07:23:49.288" v="533" actId="20577"/>
        <pc:sldMkLst>
          <pc:docMk/>
          <pc:sldMk cId="1570683405" sldId="1496"/>
        </pc:sldMkLst>
        <pc:spChg chg="mod">
          <ac:chgData name="Roddy Stewart" userId="7c25f6f5-a428-46f6-935b-cb54300269ca" providerId="ADAL" clId="{131195FA-961B-4260-BDFD-65BFCBB774E7}" dt="2024-07-25T07:23:49.288" v="533" actId="20577"/>
          <ac:spMkLst>
            <pc:docMk/>
            <pc:sldMk cId="1570683405" sldId="1496"/>
            <ac:spMk id="2" creationId="{D3000AF0-A999-0060-4339-7040348844F3}"/>
          </ac:spMkLst>
        </pc:spChg>
      </pc:sldChg>
      <pc:sldChg chg="addSp delSp modSp mod">
        <pc:chgData name="Roddy Stewart" userId="7c25f6f5-a428-46f6-935b-cb54300269ca" providerId="ADAL" clId="{131195FA-961B-4260-BDFD-65BFCBB774E7}" dt="2024-07-25T07:52:23.009" v="1760" actId="1076"/>
        <pc:sldMkLst>
          <pc:docMk/>
          <pc:sldMk cId="2215706365" sldId="1497"/>
        </pc:sldMkLst>
        <pc:graphicFrameChg chg="add mod">
          <ac:chgData name="Roddy Stewart" userId="7c25f6f5-a428-46f6-935b-cb54300269ca" providerId="ADAL" clId="{131195FA-961B-4260-BDFD-65BFCBB774E7}" dt="2024-07-25T07:52:23.009" v="1760" actId="1076"/>
          <ac:graphicFrameMkLst>
            <pc:docMk/>
            <pc:sldMk cId="2215706365" sldId="1497"/>
            <ac:graphicFrameMk id="2" creationId="{00000000-0008-0000-0000-000002000000}"/>
          </ac:graphicFrameMkLst>
        </pc:graphicFrameChg>
        <pc:graphicFrameChg chg="del">
          <ac:chgData name="Roddy Stewart" userId="7c25f6f5-a428-46f6-935b-cb54300269ca" providerId="ADAL" clId="{131195FA-961B-4260-BDFD-65BFCBB774E7}" dt="2024-07-25T07:24:09.045" v="534" actId="21"/>
          <ac:graphicFrameMkLst>
            <pc:docMk/>
            <pc:sldMk cId="2215706365" sldId="1497"/>
            <ac:graphicFrameMk id="7" creationId="{00000000-0008-0000-0100-000002000000}"/>
          </ac:graphicFrameMkLst>
        </pc:graphicFrameChg>
      </pc:sldChg>
      <pc:sldChg chg="delSp modSp new mod">
        <pc:chgData name="Roddy Stewart" userId="7c25f6f5-a428-46f6-935b-cb54300269ca" providerId="ADAL" clId="{131195FA-961B-4260-BDFD-65BFCBB774E7}" dt="2024-07-25T07:53:46.856" v="1765" actId="255"/>
        <pc:sldMkLst>
          <pc:docMk/>
          <pc:sldMk cId="2884161617" sldId="1498"/>
        </pc:sldMkLst>
        <pc:spChg chg="mod">
          <ac:chgData name="Roddy Stewart" userId="7c25f6f5-a428-46f6-935b-cb54300269ca" providerId="ADAL" clId="{131195FA-961B-4260-BDFD-65BFCBB774E7}" dt="2024-07-25T07:53:46.856" v="1765" actId="255"/>
          <ac:spMkLst>
            <pc:docMk/>
            <pc:sldMk cId="2884161617" sldId="1498"/>
            <ac:spMk id="2" creationId="{C7F74003-E93D-CF86-A37F-B1267D804AB1}"/>
          </ac:spMkLst>
        </pc:spChg>
        <pc:spChg chg="mod">
          <ac:chgData name="Roddy Stewart" userId="7c25f6f5-a428-46f6-935b-cb54300269ca" providerId="ADAL" clId="{131195FA-961B-4260-BDFD-65BFCBB774E7}" dt="2024-07-25T07:31:21.891" v="881" actId="20577"/>
          <ac:spMkLst>
            <pc:docMk/>
            <pc:sldMk cId="2884161617" sldId="1498"/>
            <ac:spMk id="3" creationId="{5F3F9203-2159-FEDE-A43C-FBEC0BD1D517}"/>
          </ac:spMkLst>
        </pc:spChg>
        <pc:spChg chg="del mod">
          <ac:chgData name="Roddy Stewart" userId="7c25f6f5-a428-46f6-935b-cb54300269ca" providerId="ADAL" clId="{131195FA-961B-4260-BDFD-65BFCBB774E7}" dt="2024-07-25T07:26:29.095" v="546" actId="21"/>
          <ac:spMkLst>
            <pc:docMk/>
            <pc:sldMk cId="2884161617" sldId="1498"/>
            <ac:spMk id="4" creationId="{5796901C-F12B-4BA7-8107-388C278E0792}"/>
          </ac:spMkLst>
        </pc:spChg>
      </pc:sldChg>
      <pc:sldChg chg="modSp mod">
        <pc:chgData name="Roddy Stewart" userId="7c25f6f5-a428-46f6-935b-cb54300269ca" providerId="ADAL" clId="{131195FA-961B-4260-BDFD-65BFCBB774E7}" dt="2024-07-25T07:42:41.569" v="1523" actId="20577"/>
        <pc:sldMkLst>
          <pc:docMk/>
          <pc:sldMk cId="1381118483" sldId="1499"/>
        </pc:sldMkLst>
        <pc:spChg chg="mod">
          <ac:chgData name="Roddy Stewart" userId="7c25f6f5-a428-46f6-935b-cb54300269ca" providerId="ADAL" clId="{131195FA-961B-4260-BDFD-65BFCBB774E7}" dt="2024-07-25T07:34:23.645" v="897" actId="1076"/>
          <ac:spMkLst>
            <pc:docMk/>
            <pc:sldMk cId="1381118483" sldId="1499"/>
            <ac:spMk id="2" creationId="{C7F74003-E93D-CF86-A37F-B1267D804AB1}"/>
          </ac:spMkLst>
        </pc:spChg>
        <pc:spChg chg="mod">
          <ac:chgData name="Roddy Stewart" userId="7c25f6f5-a428-46f6-935b-cb54300269ca" providerId="ADAL" clId="{131195FA-961B-4260-BDFD-65BFCBB774E7}" dt="2024-07-25T07:42:41.569" v="1523" actId="20577"/>
          <ac:spMkLst>
            <pc:docMk/>
            <pc:sldMk cId="1381118483" sldId="1499"/>
            <ac:spMk id="3" creationId="{5F3F9203-2159-FEDE-A43C-FBEC0BD1D517}"/>
          </ac:spMkLst>
        </pc:spChg>
      </pc:sldChg>
      <pc:sldChg chg="modSp mod">
        <pc:chgData name="Roddy Stewart" userId="7c25f6f5-a428-46f6-935b-cb54300269ca" providerId="ADAL" clId="{131195FA-961B-4260-BDFD-65BFCBB774E7}" dt="2024-07-25T07:59:07.708" v="1773" actId="1076"/>
        <pc:sldMkLst>
          <pc:docMk/>
          <pc:sldMk cId="4177689099" sldId="1500"/>
        </pc:sldMkLst>
        <pc:spChg chg="mod">
          <ac:chgData name="Roddy Stewart" userId="7c25f6f5-a428-46f6-935b-cb54300269ca" providerId="ADAL" clId="{131195FA-961B-4260-BDFD-65BFCBB774E7}" dt="2024-07-25T07:43:54.685" v="1565" actId="20577"/>
          <ac:spMkLst>
            <pc:docMk/>
            <pc:sldMk cId="4177689099" sldId="1500"/>
            <ac:spMk id="2" creationId="{C7F74003-E93D-CF86-A37F-B1267D804AB1}"/>
          </ac:spMkLst>
        </pc:spChg>
        <pc:spChg chg="mod">
          <ac:chgData name="Roddy Stewart" userId="7c25f6f5-a428-46f6-935b-cb54300269ca" providerId="ADAL" clId="{131195FA-961B-4260-BDFD-65BFCBB774E7}" dt="2024-07-25T07:59:07.708" v="1773" actId="1076"/>
          <ac:spMkLst>
            <pc:docMk/>
            <pc:sldMk cId="4177689099" sldId="1500"/>
            <ac:spMk id="3" creationId="{5F3F9203-2159-FEDE-A43C-FBEC0BD1D517}"/>
          </ac:spMkLst>
        </pc:spChg>
      </pc:sldChg>
      <pc:sldChg chg="modSp mod">
        <pc:chgData name="Roddy Stewart" userId="7c25f6f5-a428-46f6-935b-cb54300269ca" providerId="ADAL" clId="{131195FA-961B-4260-BDFD-65BFCBB774E7}" dt="2024-07-25T08:00:09.721" v="1780" actId="5793"/>
        <pc:sldMkLst>
          <pc:docMk/>
          <pc:sldMk cId="1113609119" sldId="1501"/>
        </pc:sldMkLst>
        <pc:spChg chg="mod">
          <ac:chgData name="Roddy Stewart" userId="7c25f6f5-a428-46f6-935b-cb54300269ca" providerId="ADAL" clId="{131195FA-961B-4260-BDFD-65BFCBB774E7}" dt="2024-07-25T08:00:09.721" v="1780" actId="5793"/>
          <ac:spMkLst>
            <pc:docMk/>
            <pc:sldMk cId="1113609119" sldId="1501"/>
            <ac:spMk id="3" creationId="{5F3F9203-2159-FEDE-A43C-FBEC0BD1D51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https://ceisbpos.sharepoint.com/sites/documents/ECT/Just%20Enterprise%20Management/JE4/Monitoring/JE4%20BA%20Survey%20Responses%20May%20202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a:t>Q1. How long have you been an adviser with Just Enterprise?</a:t>
            </a:r>
          </a:p>
        </c:rich>
      </c:tx>
      <c:overlay val="0"/>
    </c:title>
    <c:autoTitleDeleted val="0"/>
    <c:plotArea>
      <c:layout>
        <c:manualLayout>
          <c:layoutTarget val="inner"/>
          <c:xMode val="edge"/>
          <c:yMode val="edge"/>
          <c:x val="0.10990407407407407"/>
          <c:y val="0.23323518518518516"/>
          <c:w val="0.71163814814814819"/>
          <c:h val="0.66072901234567905"/>
        </c:manualLayout>
      </c:layout>
      <c:barChart>
        <c:barDir val="col"/>
        <c:grouping val="clustered"/>
        <c:varyColors val="0"/>
        <c:ser>
          <c:idx val="0"/>
          <c:order val="0"/>
          <c:tx>
            <c:strRef>
              <c:f>'Question 1'!$B$3</c:f>
              <c:strCache>
                <c:ptCount val="1"/>
                <c:pt idx="0">
                  <c:v>Responses</c:v>
                </c:pt>
              </c:strCache>
            </c:strRef>
          </c:tx>
          <c:spPr>
            <a:solidFill>
              <a:srgbClr val="00BF6F"/>
            </a:solidFill>
            <a:ln>
              <a:prstDash val="solid"/>
            </a:ln>
          </c:spPr>
          <c:invertIfNegative val="0"/>
          <c:cat>
            <c:strRef>
              <c:f>'Question 1'!$A$4:$A$6</c:f>
              <c:strCache>
                <c:ptCount val="3"/>
                <c:pt idx="0">
                  <c:v>Less than 1 year</c:v>
                </c:pt>
                <c:pt idx="1">
                  <c:v>1-2 years</c:v>
                </c:pt>
                <c:pt idx="2">
                  <c:v>More than 2 years</c:v>
                </c:pt>
              </c:strCache>
            </c:strRef>
          </c:cat>
          <c:val>
            <c:numRef>
              <c:f>'Question 1'!$B$4:$B$6</c:f>
              <c:numCache>
                <c:formatCode>0.00%</c:formatCode>
                <c:ptCount val="3"/>
                <c:pt idx="0">
                  <c:v>6.6699999999999995E-2</c:v>
                </c:pt>
                <c:pt idx="1">
                  <c:v>0.2</c:v>
                </c:pt>
                <c:pt idx="2">
                  <c:v>0.73329999999999995</c:v>
                </c:pt>
              </c:numCache>
            </c:numRef>
          </c:val>
          <c:extLst>
            <c:ext xmlns:c16="http://schemas.microsoft.com/office/drawing/2014/chart" uri="{C3380CC4-5D6E-409C-BE32-E72D297353CC}">
              <c16:uniqueId val="{00000000-A849-44A9-8B7A-FB155C3AD9D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a:t>Q2. How often does the support a client has applied for and signed off on match their real needs once you begin working with them (this may include the time that's been allocated to them)?</a:t>
            </a:r>
          </a:p>
        </c:rich>
      </c:tx>
      <c:overlay val="0"/>
    </c:title>
    <c:autoTitleDeleted val="0"/>
    <c:plotArea>
      <c:layout/>
      <c:barChart>
        <c:barDir val="col"/>
        <c:grouping val="clustered"/>
        <c:varyColors val="0"/>
        <c:ser>
          <c:idx val="0"/>
          <c:order val="0"/>
          <c:tx>
            <c:strRef>
              <c:f>'Question 2'!$B$3</c:f>
              <c:strCache>
                <c:ptCount val="1"/>
                <c:pt idx="0">
                  <c:v>Responses</c:v>
                </c:pt>
              </c:strCache>
            </c:strRef>
          </c:tx>
          <c:spPr>
            <a:solidFill>
              <a:srgbClr val="00BF6F"/>
            </a:solidFill>
            <a:ln>
              <a:prstDash val="solid"/>
            </a:ln>
          </c:spPr>
          <c:invertIfNegative val="0"/>
          <c:dPt>
            <c:idx val="1"/>
            <c:invertIfNegative val="0"/>
            <c:bubble3D val="0"/>
            <c:spPr>
              <a:solidFill>
                <a:srgbClr val="FFC000"/>
              </a:solidFill>
              <a:ln>
                <a:prstDash val="solid"/>
              </a:ln>
            </c:spPr>
            <c:extLst>
              <c:ext xmlns:c16="http://schemas.microsoft.com/office/drawing/2014/chart" uri="{C3380CC4-5D6E-409C-BE32-E72D297353CC}">
                <c16:uniqueId val="{00000001-DDC1-4E7B-B51F-5FAAF44DE3C9}"/>
              </c:ext>
            </c:extLst>
          </c:dPt>
          <c:dPt>
            <c:idx val="2"/>
            <c:invertIfNegative val="0"/>
            <c:bubble3D val="0"/>
            <c:spPr>
              <a:solidFill>
                <a:srgbClr val="FF0000"/>
              </a:solidFill>
              <a:ln>
                <a:prstDash val="solid"/>
              </a:ln>
            </c:spPr>
            <c:extLst>
              <c:ext xmlns:c16="http://schemas.microsoft.com/office/drawing/2014/chart" uri="{C3380CC4-5D6E-409C-BE32-E72D297353CC}">
                <c16:uniqueId val="{00000000-DDC1-4E7B-B51F-5FAAF44DE3C9}"/>
              </c:ext>
            </c:extLst>
          </c:dPt>
          <c:cat>
            <c:strRef>
              <c:f>'Question 2'!$A$4:$A$7</c:f>
              <c:strCache>
                <c:ptCount val="4"/>
                <c:pt idx="0">
                  <c:v>Almost always</c:v>
                </c:pt>
                <c:pt idx="1">
                  <c:v>Only sometimes</c:v>
                </c:pt>
                <c:pt idx="2">
                  <c:v>Very infrequently</c:v>
                </c:pt>
                <c:pt idx="3">
                  <c:v>Not applicable</c:v>
                </c:pt>
              </c:strCache>
            </c:strRef>
          </c:cat>
          <c:val>
            <c:numRef>
              <c:f>'Question 2'!$B$4:$B$7</c:f>
              <c:numCache>
                <c:formatCode>0.00%</c:formatCode>
                <c:ptCount val="4"/>
                <c:pt idx="0">
                  <c:v>0.6</c:v>
                </c:pt>
                <c:pt idx="1">
                  <c:v>0.26669999999999999</c:v>
                </c:pt>
                <c:pt idx="2">
                  <c:v>0.1333</c:v>
                </c:pt>
                <c:pt idx="3">
                  <c:v>0</c:v>
                </c:pt>
              </c:numCache>
            </c:numRef>
          </c:val>
          <c:extLst>
            <c:ext xmlns:c16="http://schemas.microsoft.com/office/drawing/2014/chart" uri="{C3380CC4-5D6E-409C-BE32-E72D297353CC}">
              <c16:uniqueId val="{00000000-1E4F-44E6-9E1E-4885DC48D323}"/>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sz="1400"/>
              <a:t>Q4. How useful are the resources and support provided by Just Enterprise to you as a business adviser?</a:t>
            </a:r>
          </a:p>
        </c:rich>
      </c:tx>
      <c:overlay val="0"/>
    </c:title>
    <c:autoTitleDeleted val="0"/>
    <c:plotArea>
      <c:layout/>
      <c:barChart>
        <c:barDir val="col"/>
        <c:grouping val="clustered"/>
        <c:varyColors val="0"/>
        <c:ser>
          <c:idx val="0"/>
          <c:order val="0"/>
          <c:tx>
            <c:strRef>
              <c:f>'Question 4'!$B$3</c:f>
              <c:strCache>
                <c:ptCount val="1"/>
                <c:pt idx="0">
                  <c:v>Very useful</c:v>
                </c:pt>
              </c:strCache>
            </c:strRef>
          </c:tx>
          <c:spPr>
            <a:solidFill>
              <a:srgbClr val="00B050"/>
            </a:solidFill>
            <a:ln>
              <a:prstDash val="solid"/>
            </a:ln>
          </c:spPr>
          <c:invertIfNegative val="0"/>
          <c:cat>
            <c:strRef>
              <c:f>'Question 4'!$A$4:$A$11</c:f>
              <c:strCache>
                <c:ptCount val="8"/>
                <c:pt idx="0">
                  <c:v>Community of Practice sessions</c:v>
                </c:pt>
                <c:pt idx="1">
                  <c:v>Marketing guidelines &amp; templates</c:v>
                </c:pt>
                <c:pt idx="2">
                  <c:v>Digital leaflet</c:v>
                </c:pt>
                <c:pt idx="3">
                  <c:v>Video call background</c:v>
                </c:pt>
                <c:pt idx="4">
                  <c:v>Net Zero hub</c:v>
                </c:pt>
                <c:pt idx="5">
                  <c:v>Teams channel</c:v>
                </c:pt>
                <c:pt idx="6">
                  <c:v>Attending workshops through Just Enterprise</c:v>
                </c:pt>
                <c:pt idx="7">
                  <c:v>Just Enterprise monthly bulletin</c:v>
                </c:pt>
              </c:strCache>
            </c:strRef>
          </c:cat>
          <c:val>
            <c:numRef>
              <c:f>'Question 4'!$B$4:$B$11</c:f>
              <c:numCache>
                <c:formatCode>0.00%</c:formatCode>
                <c:ptCount val="8"/>
                <c:pt idx="0">
                  <c:v>0.2</c:v>
                </c:pt>
                <c:pt idx="1">
                  <c:v>6.6699999999999995E-2</c:v>
                </c:pt>
                <c:pt idx="2">
                  <c:v>0</c:v>
                </c:pt>
                <c:pt idx="3">
                  <c:v>0</c:v>
                </c:pt>
                <c:pt idx="4">
                  <c:v>0</c:v>
                </c:pt>
                <c:pt idx="5">
                  <c:v>6.6699999999999995E-2</c:v>
                </c:pt>
                <c:pt idx="6">
                  <c:v>0.2</c:v>
                </c:pt>
                <c:pt idx="7">
                  <c:v>0.26669999999999999</c:v>
                </c:pt>
              </c:numCache>
            </c:numRef>
          </c:val>
          <c:extLst>
            <c:ext xmlns:c16="http://schemas.microsoft.com/office/drawing/2014/chart" uri="{C3380CC4-5D6E-409C-BE32-E72D297353CC}">
              <c16:uniqueId val="{00000000-2C5A-44F8-8A6A-1D2661CD2E2B}"/>
            </c:ext>
          </c:extLst>
        </c:ser>
        <c:ser>
          <c:idx val="1"/>
          <c:order val="1"/>
          <c:tx>
            <c:strRef>
              <c:f>'Question 4'!$D$3</c:f>
              <c:strCache>
                <c:ptCount val="1"/>
                <c:pt idx="0">
                  <c:v>Quite useful</c:v>
                </c:pt>
              </c:strCache>
            </c:strRef>
          </c:tx>
          <c:spPr>
            <a:solidFill>
              <a:srgbClr val="92D050"/>
            </a:solidFill>
            <a:ln>
              <a:prstDash val="solid"/>
            </a:ln>
          </c:spPr>
          <c:invertIfNegative val="0"/>
          <c:cat>
            <c:strRef>
              <c:f>'Question 4'!$A$4:$A$11</c:f>
              <c:strCache>
                <c:ptCount val="8"/>
                <c:pt idx="0">
                  <c:v>Community of Practice sessions</c:v>
                </c:pt>
                <c:pt idx="1">
                  <c:v>Marketing guidelines &amp; templates</c:v>
                </c:pt>
                <c:pt idx="2">
                  <c:v>Digital leaflet</c:v>
                </c:pt>
                <c:pt idx="3">
                  <c:v>Video call background</c:v>
                </c:pt>
                <c:pt idx="4">
                  <c:v>Net Zero hub</c:v>
                </c:pt>
                <c:pt idx="5">
                  <c:v>Teams channel</c:v>
                </c:pt>
                <c:pt idx="6">
                  <c:v>Attending workshops through Just Enterprise</c:v>
                </c:pt>
                <c:pt idx="7">
                  <c:v>Just Enterprise monthly bulletin</c:v>
                </c:pt>
              </c:strCache>
            </c:strRef>
          </c:cat>
          <c:val>
            <c:numRef>
              <c:f>'Question 4'!$D$4:$D$11</c:f>
              <c:numCache>
                <c:formatCode>0.00%</c:formatCode>
                <c:ptCount val="8"/>
                <c:pt idx="0">
                  <c:v>0.6</c:v>
                </c:pt>
                <c:pt idx="1">
                  <c:v>0.26669999999999999</c:v>
                </c:pt>
                <c:pt idx="2">
                  <c:v>0.2</c:v>
                </c:pt>
                <c:pt idx="3">
                  <c:v>0</c:v>
                </c:pt>
                <c:pt idx="4">
                  <c:v>0.26669999999999999</c:v>
                </c:pt>
                <c:pt idx="5">
                  <c:v>6.6699999999999995E-2</c:v>
                </c:pt>
                <c:pt idx="6">
                  <c:v>0.5333</c:v>
                </c:pt>
                <c:pt idx="7">
                  <c:v>0.4</c:v>
                </c:pt>
              </c:numCache>
            </c:numRef>
          </c:val>
          <c:extLst>
            <c:ext xmlns:c16="http://schemas.microsoft.com/office/drawing/2014/chart" uri="{C3380CC4-5D6E-409C-BE32-E72D297353CC}">
              <c16:uniqueId val="{00000001-2C5A-44F8-8A6A-1D2661CD2E2B}"/>
            </c:ext>
          </c:extLst>
        </c:ser>
        <c:ser>
          <c:idx val="2"/>
          <c:order val="2"/>
          <c:tx>
            <c:strRef>
              <c:f>'Question 4'!$F$3</c:f>
              <c:strCache>
                <c:ptCount val="1"/>
                <c:pt idx="0">
                  <c:v>Neutural</c:v>
                </c:pt>
              </c:strCache>
            </c:strRef>
          </c:tx>
          <c:spPr>
            <a:solidFill>
              <a:srgbClr val="F9BE00"/>
            </a:solidFill>
            <a:ln>
              <a:prstDash val="solid"/>
            </a:ln>
          </c:spPr>
          <c:invertIfNegative val="0"/>
          <c:cat>
            <c:strRef>
              <c:f>'Question 4'!$A$4:$A$11</c:f>
              <c:strCache>
                <c:ptCount val="8"/>
                <c:pt idx="0">
                  <c:v>Community of Practice sessions</c:v>
                </c:pt>
                <c:pt idx="1">
                  <c:v>Marketing guidelines &amp; templates</c:v>
                </c:pt>
                <c:pt idx="2">
                  <c:v>Digital leaflet</c:v>
                </c:pt>
                <c:pt idx="3">
                  <c:v>Video call background</c:v>
                </c:pt>
                <c:pt idx="4">
                  <c:v>Net Zero hub</c:v>
                </c:pt>
                <c:pt idx="5">
                  <c:v>Teams channel</c:v>
                </c:pt>
                <c:pt idx="6">
                  <c:v>Attending workshops through Just Enterprise</c:v>
                </c:pt>
                <c:pt idx="7">
                  <c:v>Just Enterprise monthly bulletin</c:v>
                </c:pt>
              </c:strCache>
            </c:strRef>
          </c:cat>
          <c:val>
            <c:numRef>
              <c:f>'Question 4'!$F$4:$F$11</c:f>
              <c:numCache>
                <c:formatCode>0.00%</c:formatCode>
                <c:ptCount val="8"/>
                <c:pt idx="0">
                  <c:v>0.1333</c:v>
                </c:pt>
                <c:pt idx="1">
                  <c:v>0.2</c:v>
                </c:pt>
                <c:pt idx="2">
                  <c:v>0.1333</c:v>
                </c:pt>
                <c:pt idx="3">
                  <c:v>0.1333</c:v>
                </c:pt>
                <c:pt idx="4">
                  <c:v>0.33329999999999999</c:v>
                </c:pt>
                <c:pt idx="5">
                  <c:v>0.2</c:v>
                </c:pt>
                <c:pt idx="6">
                  <c:v>0.2</c:v>
                </c:pt>
                <c:pt idx="7">
                  <c:v>6.6699999999999995E-2</c:v>
                </c:pt>
              </c:numCache>
            </c:numRef>
          </c:val>
          <c:extLst>
            <c:ext xmlns:c16="http://schemas.microsoft.com/office/drawing/2014/chart" uri="{C3380CC4-5D6E-409C-BE32-E72D297353CC}">
              <c16:uniqueId val="{00000002-2C5A-44F8-8A6A-1D2661CD2E2B}"/>
            </c:ext>
          </c:extLst>
        </c:ser>
        <c:ser>
          <c:idx val="3"/>
          <c:order val="3"/>
          <c:tx>
            <c:strRef>
              <c:f>'Question 4'!$H$3</c:f>
              <c:strCache>
                <c:ptCount val="1"/>
                <c:pt idx="0">
                  <c:v>Not useful</c:v>
                </c:pt>
              </c:strCache>
            </c:strRef>
          </c:tx>
          <c:spPr>
            <a:solidFill>
              <a:srgbClr val="C00000"/>
            </a:solidFill>
            <a:ln>
              <a:prstDash val="solid"/>
            </a:ln>
          </c:spPr>
          <c:invertIfNegative val="0"/>
          <c:cat>
            <c:strRef>
              <c:f>'Question 4'!$A$4:$A$11</c:f>
              <c:strCache>
                <c:ptCount val="8"/>
                <c:pt idx="0">
                  <c:v>Community of Practice sessions</c:v>
                </c:pt>
                <c:pt idx="1">
                  <c:v>Marketing guidelines &amp; templates</c:v>
                </c:pt>
                <c:pt idx="2">
                  <c:v>Digital leaflet</c:v>
                </c:pt>
                <c:pt idx="3">
                  <c:v>Video call background</c:v>
                </c:pt>
                <c:pt idx="4">
                  <c:v>Net Zero hub</c:v>
                </c:pt>
                <c:pt idx="5">
                  <c:v>Teams channel</c:v>
                </c:pt>
                <c:pt idx="6">
                  <c:v>Attending workshops through Just Enterprise</c:v>
                </c:pt>
                <c:pt idx="7">
                  <c:v>Just Enterprise monthly bulletin</c:v>
                </c:pt>
              </c:strCache>
            </c:strRef>
          </c:cat>
          <c:val>
            <c:numRef>
              <c:f>'Question 4'!$H$4:$H$11</c:f>
              <c:numCache>
                <c:formatCode>0.00%</c:formatCode>
                <c:ptCount val="8"/>
                <c:pt idx="0">
                  <c:v>0</c:v>
                </c:pt>
                <c:pt idx="1">
                  <c:v>0</c:v>
                </c:pt>
                <c:pt idx="2">
                  <c:v>0</c:v>
                </c:pt>
                <c:pt idx="3">
                  <c:v>0</c:v>
                </c:pt>
                <c:pt idx="4">
                  <c:v>6.6699999999999995E-2</c:v>
                </c:pt>
                <c:pt idx="5">
                  <c:v>0</c:v>
                </c:pt>
                <c:pt idx="6">
                  <c:v>0</c:v>
                </c:pt>
                <c:pt idx="7">
                  <c:v>0</c:v>
                </c:pt>
              </c:numCache>
            </c:numRef>
          </c:val>
          <c:extLst>
            <c:ext xmlns:c16="http://schemas.microsoft.com/office/drawing/2014/chart" uri="{C3380CC4-5D6E-409C-BE32-E72D297353CC}">
              <c16:uniqueId val="{00000003-2C5A-44F8-8A6A-1D2661CD2E2B}"/>
            </c:ext>
          </c:extLst>
        </c:ser>
        <c:ser>
          <c:idx val="4"/>
          <c:order val="4"/>
          <c:tx>
            <c:strRef>
              <c:f>'Question 4'!$J$3</c:f>
              <c:strCache>
                <c:ptCount val="1"/>
                <c:pt idx="0">
                  <c:v>Not accessed</c:v>
                </c:pt>
              </c:strCache>
            </c:strRef>
          </c:tx>
          <c:spPr>
            <a:solidFill>
              <a:schemeClr val="tx2">
                <a:lumMod val="60000"/>
                <a:lumOff val="40000"/>
              </a:schemeClr>
            </a:solidFill>
            <a:ln>
              <a:prstDash val="solid"/>
            </a:ln>
          </c:spPr>
          <c:invertIfNegative val="0"/>
          <c:cat>
            <c:strRef>
              <c:f>'Question 4'!$A$4:$A$11</c:f>
              <c:strCache>
                <c:ptCount val="8"/>
                <c:pt idx="0">
                  <c:v>Community of Practice sessions</c:v>
                </c:pt>
                <c:pt idx="1">
                  <c:v>Marketing guidelines &amp; templates</c:v>
                </c:pt>
                <c:pt idx="2">
                  <c:v>Digital leaflet</c:v>
                </c:pt>
                <c:pt idx="3">
                  <c:v>Video call background</c:v>
                </c:pt>
                <c:pt idx="4">
                  <c:v>Net Zero hub</c:v>
                </c:pt>
                <c:pt idx="5">
                  <c:v>Teams channel</c:v>
                </c:pt>
                <c:pt idx="6">
                  <c:v>Attending workshops through Just Enterprise</c:v>
                </c:pt>
                <c:pt idx="7">
                  <c:v>Just Enterprise monthly bulletin</c:v>
                </c:pt>
              </c:strCache>
            </c:strRef>
          </c:cat>
          <c:val>
            <c:numRef>
              <c:f>'Question 4'!$J$4:$J$11</c:f>
              <c:numCache>
                <c:formatCode>0.00%</c:formatCode>
                <c:ptCount val="8"/>
                <c:pt idx="0">
                  <c:v>0</c:v>
                </c:pt>
                <c:pt idx="1">
                  <c:v>0.4</c:v>
                </c:pt>
                <c:pt idx="2">
                  <c:v>0.4</c:v>
                </c:pt>
                <c:pt idx="3">
                  <c:v>0.5333</c:v>
                </c:pt>
                <c:pt idx="4">
                  <c:v>0.26669999999999999</c:v>
                </c:pt>
                <c:pt idx="5">
                  <c:v>0.5333</c:v>
                </c:pt>
                <c:pt idx="6">
                  <c:v>6.6699999999999995E-2</c:v>
                </c:pt>
                <c:pt idx="7">
                  <c:v>0.2</c:v>
                </c:pt>
              </c:numCache>
            </c:numRef>
          </c:val>
          <c:extLst>
            <c:ext xmlns:c16="http://schemas.microsoft.com/office/drawing/2014/chart" uri="{C3380CC4-5D6E-409C-BE32-E72D297353CC}">
              <c16:uniqueId val="{00000004-2C5A-44F8-8A6A-1D2661CD2E2B}"/>
            </c:ext>
          </c:extLst>
        </c:ser>
        <c:ser>
          <c:idx val="5"/>
          <c:order val="5"/>
          <c:tx>
            <c:strRef>
              <c:f>'Question 4'!$L$3</c:f>
              <c:strCache>
                <c:ptCount val="1"/>
                <c:pt idx="0">
                  <c:v>Not aware of this</c:v>
                </c:pt>
              </c:strCache>
            </c:strRef>
          </c:tx>
          <c:spPr>
            <a:solidFill>
              <a:schemeClr val="bg1">
                <a:lumMod val="50000"/>
              </a:schemeClr>
            </a:solidFill>
            <a:ln>
              <a:prstDash val="solid"/>
            </a:ln>
          </c:spPr>
          <c:invertIfNegative val="0"/>
          <c:cat>
            <c:strRef>
              <c:f>'Question 4'!$A$4:$A$11</c:f>
              <c:strCache>
                <c:ptCount val="8"/>
                <c:pt idx="0">
                  <c:v>Community of Practice sessions</c:v>
                </c:pt>
                <c:pt idx="1">
                  <c:v>Marketing guidelines &amp; templates</c:v>
                </c:pt>
                <c:pt idx="2">
                  <c:v>Digital leaflet</c:v>
                </c:pt>
                <c:pt idx="3">
                  <c:v>Video call background</c:v>
                </c:pt>
                <c:pt idx="4">
                  <c:v>Net Zero hub</c:v>
                </c:pt>
                <c:pt idx="5">
                  <c:v>Teams channel</c:v>
                </c:pt>
                <c:pt idx="6">
                  <c:v>Attending workshops through Just Enterprise</c:v>
                </c:pt>
                <c:pt idx="7">
                  <c:v>Just Enterprise monthly bulletin</c:v>
                </c:pt>
              </c:strCache>
            </c:strRef>
          </c:cat>
          <c:val>
            <c:numRef>
              <c:f>'Question 4'!$L$4:$L$11</c:f>
              <c:numCache>
                <c:formatCode>0.00%</c:formatCode>
                <c:ptCount val="8"/>
                <c:pt idx="0">
                  <c:v>6.6699999999999995E-2</c:v>
                </c:pt>
                <c:pt idx="1">
                  <c:v>6.6699999999999995E-2</c:v>
                </c:pt>
                <c:pt idx="2">
                  <c:v>0.26669999999999999</c:v>
                </c:pt>
                <c:pt idx="3">
                  <c:v>0.33329999999999999</c:v>
                </c:pt>
                <c:pt idx="4">
                  <c:v>6.6699999999999995E-2</c:v>
                </c:pt>
                <c:pt idx="5">
                  <c:v>0.1333</c:v>
                </c:pt>
                <c:pt idx="6">
                  <c:v>0</c:v>
                </c:pt>
                <c:pt idx="7">
                  <c:v>6.6699999999999995E-2</c:v>
                </c:pt>
              </c:numCache>
            </c:numRef>
          </c:val>
          <c:extLst>
            <c:ext xmlns:c16="http://schemas.microsoft.com/office/drawing/2014/chart" uri="{C3380CC4-5D6E-409C-BE32-E72D297353CC}">
              <c16:uniqueId val="{00000005-2C5A-44F8-8A6A-1D2661CD2E2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900"/>
            </a:pPr>
            <a:endParaRPr lang="en-US"/>
          </a:p>
        </c:txPr>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a:t>Q5. How satisfied are you with the training opportunities provided by Just Enterprise to business advisers?</a:t>
            </a:r>
          </a:p>
        </c:rich>
      </c:tx>
      <c:overlay val="0"/>
    </c:title>
    <c:autoTitleDeleted val="0"/>
    <c:plotArea>
      <c:layout/>
      <c:barChart>
        <c:barDir val="col"/>
        <c:grouping val="clustered"/>
        <c:varyColors val="0"/>
        <c:ser>
          <c:idx val="0"/>
          <c:order val="0"/>
          <c:tx>
            <c:strRef>
              <c:f>'Question 5'!$B$3</c:f>
              <c:strCache>
                <c:ptCount val="1"/>
                <c:pt idx="0">
                  <c:v>Responses</c:v>
                </c:pt>
              </c:strCache>
            </c:strRef>
          </c:tx>
          <c:spPr>
            <a:solidFill>
              <a:srgbClr val="00BF6F"/>
            </a:solidFill>
            <a:ln>
              <a:prstDash val="solid"/>
            </a:ln>
          </c:spPr>
          <c:invertIfNegative val="0"/>
          <c:dPt>
            <c:idx val="1"/>
            <c:invertIfNegative val="0"/>
            <c:bubble3D val="0"/>
            <c:spPr>
              <a:solidFill>
                <a:srgbClr val="92D050"/>
              </a:solidFill>
              <a:ln>
                <a:prstDash val="solid"/>
              </a:ln>
            </c:spPr>
            <c:extLst>
              <c:ext xmlns:c16="http://schemas.microsoft.com/office/drawing/2014/chart" uri="{C3380CC4-5D6E-409C-BE32-E72D297353CC}">
                <c16:uniqueId val="{00000002-E32A-44EA-9DA1-15888B035422}"/>
              </c:ext>
            </c:extLst>
          </c:dPt>
          <c:dPt>
            <c:idx val="3"/>
            <c:invertIfNegative val="0"/>
            <c:bubble3D val="0"/>
            <c:spPr>
              <a:solidFill>
                <a:srgbClr val="FF0000"/>
              </a:solidFill>
              <a:ln>
                <a:prstDash val="solid"/>
              </a:ln>
            </c:spPr>
            <c:extLst>
              <c:ext xmlns:c16="http://schemas.microsoft.com/office/drawing/2014/chart" uri="{C3380CC4-5D6E-409C-BE32-E72D297353CC}">
                <c16:uniqueId val="{00000000-E32A-44EA-9DA1-15888B035422}"/>
              </c:ext>
            </c:extLst>
          </c:dPt>
          <c:dPt>
            <c:idx val="5"/>
            <c:invertIfNegative val="0"/>
            <c:bubble3D val="0"/>
            <c:spPr>
              <a:solidFill>
                <a:srgbClr val="002060"/>
              </a:solidFill>
              <a:ln>
                <a:prstDash val="solid"/>
              </a:ln>
            </c:spPr>
            <c:extLst>
              <c:ext xmlns:c16="http://schemas.microsoft.com/office/drawing/2014/chart" uri="{C3380CC4-5D6E-409C-BE32-E72D297353CC}">
                <c16:uniqueId val="{00000001-E32A-44EA-9DA1-15888B035422}"/>
              </c:ext>
            </c:extLst>
          </c:dPt>
          <c:cat>
            <c:strRef>
              <c:f>'Question 5'!$A$4:$A$9</c:f>
              <c:strCache>
                <c:ptCount val="6"/>
                <c:pt idx="0">
                  <c:v>Quite satisfied</c:v>
                </c:pt>
                <c:pt idx="1">
                  <c:v>Neutral</c:v>
                </c:pt>
                <c:pt idx="2">
                  <c:v>Somewhat dissatisfied</c:v>
                </c:pt>
                <c:pt idx="3">
                  <c:v>Very dissatisfied</c:v>
                </c:pt>
                <c:pt idx="4">
                  <c:v>Don't know - Not accessed them</c:v>
                </c:pt>
                <c:pt idx="5">
                  <c:v>Not aware of training opportunities</c:v>
                </c:pt>
              </c:strCache>
            </c:strRef>
          </c:cat>
          <c:val>
            <c:numRef>
              <c:f>'Question 5'!$B$4:$B$9</c:f>
              <c:numCache>
                <c:formatCode>0.00%</c:formatCode>
                <c:ptCount val="6"/>
                <c:pt idx="0">
                  <c:v>0.26669999999999999</c:v>
                </c:pt>
                <c:pt idx="1">
                  <c:v>0.4</c:v>
                </c:pt>
                <c:pt idx="2">
                  <c:v>0</c:v>
                </c:pt>
                <c:pt idx="3">
                  <c:v>6.6699999999999995E-2</c:v>
                </c:pt>
                <c:pt idx="4">
                  <c:v>0</c:v>
                </c:pt>
                <c:pt idx="5">
                  <c:v>0.26669999999999999</c:v>
                </c:pt>
              </c:numCache>
            </c:numRef>
          </c:val>
          <c:extLst>
            <c:ext xmlns:c16="http://schemas.microsoft.com/office/drawing/2014/chart" uri="{C3380CC4-5D6E-409C-BE32-E72D297353CC}">
              <c16:uniqueId val="{00000000-EEBE-49BB-B6D7-6010D75DC7B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A8055-B6A9-4259-9280-07400CBEC44D}" type="datetimeFigureOut">
              <a:rPr lang="en-GB" smtClean="0"/>
              <a:t>25/07/2024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2CDA6-CAB0-4EC9-8087-06E7F283B6F7}" type="slidenum">
              <a:rPr lang="en-GB" smtClean="0"/>
              <a:t>‹#›</a:t>
            </a:fld>
            <a:endParaRPr lang="en-GB"/>
          </a:p>
        </p:txBody>
      </p:sp>
    </p:spTree>
    <p:extLst>
      <p:ext uri="{BB962C8B-B14F-4D97-AF65-F5344CB8AC3E}">
        <p14:creationId xmlns:p14="http://schemas.microsoft.com/office/powerpoint/2010/main" val="144698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994" indent="-301921" eaLnBrk="0" hangingPunct="0">
              <a:defRPr>
                <a:solidFill>
                  <a:schemeClr val="tx1"/>
                </a:solidFill>
                <a:latin typeface="Arial" charset="0"/>
                <a:cs typeface="Arial" charset="0"/>
              </a:defRPr>
            </a:lvl2pPr>
            <a:lvl3pPr marL="1207682" indent="-241536" eaLnBrk="0" hangingPunct="0">
              <a:defRPr>
                <a:solidFill>
                  <a:schemeClr val="tx1"/>
                </a:solidFill>
                <a:latin typeface="Arial" charset="0"/>
                <a:cs typeface="Arial" charset="0"/>
              </a:defRPr>
            </a:lvl3pPr>
            <a:lvl4pPr marL="1690756" indent="-241536" eaLnBrk="0" hangingPunct="0">
              <a:defRPr>
                <a:solidFill>
                  <a:schemeClr val="tx1"/>
                </a:solidFill>
                <a:latin typeface="Arial" charset="0"/>
                <a:cs typeface="Arial" charset="0"/>
              </a:defRPr>
            </a:lvl4pPr>
            <a:lvl5pPr marL="2173828" indent="-241536" eaLnBrk="0" hangingPunct="0">
              <a:defRPr>
                <a:solidFill>
                  <a:schemeClr val="tx1"/>
                </a:solidFill>
                <a:latin typeface="Arial" charset="0"/>
                <a:cs typeface="Arial" charset="0"/>
              </a:defRPr>
            </a:lvl5pPr>
            <a:lvl6pPr marL="2656902" indent="-241536" algn="r" eaLnBrk="0" fontAlgn="base" hangingPunct="0">
              <a:spcBef>
                <a:spcPct val="0"/>
              </a:spcBef>
              <a:spcAft>
                <a:spcPct val="0"/>
              </a:spcAft>
              <a:defRPr>
                <a:solidFill>
                  <a:schemeClr val="tx1"/>
                </a:solidFill>
                <a:latin typeface="Arial" charset="0"/>
                <a:cs typeface="Arial" charset="0"/>
              </a:defRPr>
            </a:lvl6pPr>
            <a:lvl7pPr marL="3139975" indent="-241536" algn="r" eaLnBrk="0" fontAlgn="base" hangingPunct="0">
              <a:spcBef>
                <a:spcPct val="0"/>
              </a:spcBef>
              <a:spcAft>
                <a:spcPct val="0"/>
              </a:spcAft>
              <a:defRPr>
                <a:solidFill>
                  <a:schemeClr val="tx1"/>
                </a:solidFill>
                <a:latin typeface="Arial" charset="0"/>
                <a:cs typeface="Arial" charset="0"/>
              </a:defRPr>
            </a:lvl7pPr>
            <a:lvl8pPr marL="3623048" indent="-241536" algn="r" eaLnBrk="0" fontAlgn="base" hangingPunct="0">
              <a:spcBef>
                <a:spcPct val="0"/>
              </a:spcBef>
              <a:spcAft>
                <a:spcPct val="0"/>
              </a:spcAft>
              <a:defRPr>
                <a:solidFill>
                  <a:schemeClr val="tx1"/>
                </a:solidFill>
                <a:latin typeface="Arial" charset="0"/>
                <a:cs typeface="Arial" charset="0"/>
              </a:defRPr>
            </a:lvl8pPr>
            <a:lvl9pPr marL="4106122" indent="-241536" algn="r"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719F03-98B3-4E64-92E6-1E4C31A21997}" type="slidenum">
              <a:rPr kumimoji="0" lang="en-GB"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219" name="Rectangle 2"/>
          <p:cNvSpPr>
            <a:spLocks noGrp="1" noRot="1" noChangeAspect="1" noChangeArrowheads="1" noTextEdit="1"/>
          </p:cNvSpPr>
          <p:nvPr>
            <p:ph type="sldImg"/>
          </p:nvPr>
        </p:nvSpPr>
        <p:spPr>
          <a:xfrm>
            <a:off x="-212725" y="814388"/>
            <a:ext cx="7253288" cy="4081462"/>
          </a:xfrm>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0220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994" indent="-301921" eaLnBrk="0" hangingPunct="0">
              <a:defRPr>
                <a:solidFill>
                  <a:schemeClr val="tx1"/>
                </a:solidFill>
                <a:latin typeface="Arial" charset="0"/>
                <a:cs typeface="Arial" charset="0"/>
              </a:defRPr>
            </a:lvl2pPr>
            <a:lvl3pPr marL="1207682" indent="-241536" eaLnBrk="0" hangingPunct="0">
              <a:defRPr>
                <a:solidFill>
                  <a:schemeClr val="tx1"/>
                </a:solidFill>
                <a:latin typeface="Arial" charset="0"/>
                <a:cs typeface="Arial" charset="0"/>
              </a:defRPr>
            </a:lvl3pPr>
            <a:lvl4pPr marL="1690756" indent="-241536" eaLnBrk="0" hangingPunct="0">
              <a:defRPr>
                <a:solidFill>
                  <a:schemeClr val="tx1"/>
                </a:solidFill>
                <a:latin typeface="Arial" charset="0"/>
                <a:cs typeface="Arial" charset="0"/>
              </a:defRPr>
            </a:lvl4pPr>
            <a:lvl5pPr marL="2173828" indent="-241536" eaLnBrk="0" hangingPunct="0">
              <a:defRPr>
                <a:solidFill>
                  <a:schemeClr val="tx1"/>
                </a:solidFill>
                <a:latin typeface="Arial" charset="0"/>
                <a:cs typeface="Arial" charset="0"/>
              </a:defRPr>
            </a:lvl5pPr>
            <a:lvl6pPr marL="2656902" indent="-241536" algn="r" eaLnBrk="0" fontAlgn="base" hangingPunct="0">
              <a:spcBef>
                <a:spcPct val="0"/>
              </a:spcBef>
              <a:spcAft>
                <a:spcPct val="0"/>
              </a:spcAft>
              <a:defRPr>
                <a:solidFill>
                  <a:schemeClr val="tx1"/>
                </a:solidFill>
                <a:latin typeface="Arial" charset="0"/>
                <a:cs typeface="Arial" charset="0"/>
              </a:defRPr>
            </a:lvl6pPr>
            <a:lvl7pPr marL="3139975" indent="-241536" algn="r" eaLnBrk="0" fontAlgn="base" hangingPunct="0">
              <a:spcBef>
                <a:spcPct val="0"/>
              </a:spcBef>
              <a:spcAft>
                <a:spcPct val="0"/>
              </a:spcAft>
              <a:defRPr>
                <a:solidFill>
                  <a:schemeClr val="tx1"/>
                </a:solidFill>
                <a:latin typeface="Arial" charset="0"/>
                <a:cs typeface="Arial" charset="0"/>
              </a:defRPr>
            </a:lvl7pPr>
            <a:lvl8pPr marL="3623048" indent="-241536" algn="r" eaLnBrk="0" fontAlgn="base" hangingPunct="0">
              <a:spcBef>
                <a:spcPct val="0"/>
              </a:spcBef>
              <a:spcAft>
                <a:spcPct val="0"/>
              </a:spcAft>
              <a:defRPr>
                <a:solidFill>
                  <a:schemeClr val="tx1"/>
                </a:solidFill>
                <a:latin typeface="Arial" charset="0"/>
                <a:cs typeface="Arial" charset="0"/>
              </a:defRPr>
            </a:lvl8pPr>
            <a:lvl9pPr marL="4106122" indent="-241536" algn="r"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719F03-98B3-4E64-92E6-1E4C31A21997}" type="slidenum">
              <a:rPr kumimoji="0" lang="en-GB"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219" name="Rectangle 2"/>
          <p:cNvSpPr>
            <a:spLocks noGrp="1" noRot="1" noChangeAspect="1" noChangeArrowheads="1" noTextEdit="1"/>
          </p:cNvSpPr>
          <p:nvPr>
            <p:ph type="sldImg"/>
          </p:nvPr>
        </p:nvSpPr>
        <p:spPr>
          <a:xfrm>
            <a:off x="-212725" y="814388"/>
            <a:ext cx="7253288" cy="4081462"/>
          </a:xfrm>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4516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84994" indent="-301921" eaLnBrk="0" hangingPunct="0">
              <a:defRPr>
                <a:solidFill>
                  <a:schemeClr val="tx1"/>
                </a:solidFill>
                <a:latin typeface="Arial" charset="0"/>
                <a:cs typeface="Arial" charset="0"/>
              </a:defRPr>
            </a:lvl2pPr>
            <a:lvl3pPr marL="1207682" indent="-241536" eaLnBrk="0" hangingPunct="0">
              <a:defRPr>
                <a:solidFill>
                  <a:schemeClr val="tx1"/>
                </a:solidFill>
                <a:latin typeface="Arial" charset="0"/>
                <a:cs typeface="Arial" charset="0"/>
              </a:defRPr>
            </a:lvl3pPr>
            <a:lvl4pPr marL="1690756" indent="-241536" eaLnBrk="0" hangingPunct="0">
              <a:defRPr>
                <a:solidFill>
                  <a:schemeClr val="tx1"/>
                </a:solidFill>
                <a:latin typeface="Arial" charset="0"/>
                <a:cs typeface="Arial" charset="0"/>
              </a:defRPr>
            </a:lvl4pPr>
            <a:lvl5pPr marL="2173828" indent="-241536" eaLnBrk="0" hangingPunct="0">
              <a:defRPr>
                <a:solidFill>
                  <a:schemeClr val="tx1"/>
                </a:solidFill>
                <a:latin typeface="Arial" charset="0"/>
                <a:cs typeface="Arial" charset="0"/>
              </a:defRPr>
            </a:lvl5pPr>
            <a:lvl6pPr marL="2656902" indent="-241536" algn="r" eaLnBrk="0" fontAlgn="base" hangingPunct="0">
              <a:spcBef>
                <a:spcPct val="0"/>
              </a:spcBef>
              <a:spcAft>
                <a:spcPct val="0"/>
              </a:spcAft>
              <a:defRPr>
                <a:solidFill>
                  <a:schemeClr val="tx1"/>
                </a:solidFill>
                <a:latin typeface="Arial" charset="0"/>
                <a:cs typeface="Arial" charset="0"/>
              </a:defRPr>
            </a:lvl6pPr>
            <a:lvl7pPr marL="3139975" indent="-241536" algn="r" eaLnBrk="0" fontAlgn="base" hangingPunct="0">
              <a:spcBef>
                <a:spcPct val="0"/>
              </a:spcBef>
              <a:spcAft>
                <a:spcPct val="0"/>
              </a:spcAft>
              <a:defRPr>
                <a:solidFill>
                  <a:schemeClr val="tx1"/>
                </a:solidFill>
                <a:latin typeface="Arial" charset="0"/>
                <a:cs typeface="Arial" charset="0"/>
              </a:defRPr>
            </a:lvl7pPr>
            <a:lvl8pPr marL="3623048" indent="-241536" algn="r" eaLnBrk="0" fontAlgn="base" hangingPunct="0">
              <a:spcBef>
                <a:spcPct val="0"/>
              </a:spcBef>
              <a:spcAft>
                <a:spcPct val="0"/>
              </a:spcAft>
              <a:defRPr>
                <a:solidFill>
                  <a:schemeClr val="tx1"/>
                </a:solidFill>
                <a:latin typeface="Arial" charset="0"/>
                <a:cs typeface="Arial" charset="0"/>
              </a:defRPr>
            </a:lvl8pPr>
            <a:lvl9pPr marL="4106122" indent="-241536" algn="r"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719F03-98B3-4E64-92E6-1E4C31A21997}" type="slidenum">
              <a:rPr kumimoji="0" lang="en-GB"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219" name="Rectangle 2"/>
          <p:cNvSpPr>
            <a:spLocks noGrp="1" noRot="1" noChangeAspect="1" noChangeArrowheads="1" noTextEdit="1"/>
          </p:cNvSpPr>
          <p:nvPr>
            <p:ph type="sldImg"/>
          </p:nvPr>
        </p:nvSpPr>
        <p:spPr>
          <a:xfrm>
            <a:off x="-212725" y="814388"/>
            <a:ext cx="7253288" cy="4081462"/>
          </a:xfrm>
          <a:ln/>
        </p:spPr>
      </p:sp>
      <p:sp>
        <p:nvSpPr>
          <p:cNvPr id="92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837665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Intro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2EB9F8-717B-1352-03EC-4B749A8D7D61}"/>
              </a:ext>
            </a:extLst>
          </p:cNvPr>
          <p:cNvSpPr/>
          <p:nvPr/>
        </p:nvSpPr>
        <p:spPr>
          <a:xfrm>
            <a:off x="6684587" y="603220"/>
            <a:ext cx="57807" cy="5614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BB499138-6797-ABAE-284F-DCFCCC534F69}"/>
              </a:ext>
            </a:extLst>
          </p:cNvPr>
          <p:cNvSpPr>
            <a:spLocks noGrp="1"/>
          </p:cNvSpPr>
          <p:nvPr>
            <p:ph type="title"/>
          </p:nvPr>
        </p:nvSpPr>
        <p:spPr>
          <a:xfrm>
            <a:off x="6968366" y="603220"/>
            <a:ext cx="4514193" cy="5614699"/>
          </a:xfrm>
        </p:spPr>
        <p:txBody>
          <a:bodyPr/>
          <a:lstStyle>
            <a:lvl1pPr>
              <a:defRPr b="1">
                <a:solidFill>
                  <a:schemeClr val="tx1"/>
                </a:solidFill>
              </a:defRPr>
            </a:lvl1pPr>
          </a:lstStyle>
          <a:p>
            <a:r>
              <a:rPr lang="en-GB"/>
              <a:t>Click to edit Master title style</a:t>
            </a:r>
          </a:p>
        </p:txBody>
      </p:sp>
      <p:sp>
        <p:nvSpPr>
          <p:cNvPr id="2" name="Rectangle 1">
            <a:extLst>
              <a:ext uri="{FF2B5EF4-FFF2-40B4-BE49-F238E27FC236}">
                <a16:creationId xmlns:a16="http://schemas.microsoft.com/office/drawing/2014/main" id="{8F73F7A5-F703-7CBF-2FEE-A54207AB076A}"/>
              </a:ext>
            </a:extLst>
          </p:cNvPr>
          <p:cNvSpPr/>
          <p:nvPr/>
        </p:nvSpPr>
        <p:spPr>
          <a:xfrm>
            <a:off x="-141403" y="0"/>
            <a:ext cx="5872899" cy="69287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Just Enterprise logo - two horizontal red lines above and below white text reading 'Just Enterprise'. It is placed on a dark blue background.&#10;">
            <a:extLst>
              <a:ext uri="{FF2B5EF4-FFF2-40B4-BE49-F238E27FC236}">
                <a16:creationId xmlns:a16="http://schemas.microsoft.com/office/drawing/2014/main" id="{C9FED977-69A7-EE75-1099-47117D72E61B}"/>
              </a:ext>
            </a:extLst>
          </p:cNvPr>
          <p:cNvPicPr>
            <a:picLocks noChangeAspect="1"/>
          </p:cNvPicPr>
          <p:nvPr/>
        </p:nvPicPr>
        <p:blipFill>
          <a:blip r:embed="rId2"/>
          <a:stretch>
            <a:fillRect/>
          </a:stretch>
        </p:blipFill>
        <p:spPr>
          <a:xfrm>
            <a:off x="-311086" y="2392145"/>
            <a:ext cx="6221126" cy="2073709"/>
          </a:xfrm>
          <a:prstGeom prst="rect">
            <a:avLst/>
          </a:prstGeom>
        </p:spPr>
      </p:pic>
    </p:spTree>
    <p:extLst>
      <p:ext uri="{BB962C8B-B14F-4D97-AF65-F5344CB8AC3E}">
        <p14:creationId xmlns:p14="http://schemas.microsoft.com/office/powerpoint/2010/main" val="352214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layou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61DB-7E8D-BF44-8EA3-528121D4C3AD}"/>
              </a:ext>
            </a:extLst>
          </p:cNvPr>
          <p:cNvSpPr>
            <a:spLocks noGrp="1"/>
          </p:cNvSpPr>
          <p:nvPr>
            <p:ph type="title"/>
          </p:nvPr>
        </p:nvSpPr>
        <p:spPr>
          <a:xfrm>
            <a:off x="362607" y="530775"/>
            <a:ext cx="10515600" cy="692205"/>
          </a:xfrm>
        </p:spPr>
        <p:txBody>
          <a:bodyPr/>
          <a:lstStyle>
            <a:lvl1pPr>
              <a:defRPr b="1">
                <a:solidFill>
                  <a:schemeClr val="tx1"/>
                </a:solidFill>
              </a:defRPr>
            </a:lvl1pPr>
          </a:lstStyle>
          <a:p>
            <a:r>
              <a:rPr lang="en-GB"/>
              <a:t>Click to edit Master title style</a:t>
            </a:r>
            <a:endParaRPr lang="en-US"/>
          </a:p>
        </p:txBody>
      </p:sp>
      <p:sp>
        <p:nvSpPr>
          <p:cNvPr id="6" name="Picture Placeholder 5">
            <a:extLst>
              <a:ext uri="{FF2B5EF4-FFF2-40B4-BE49-F238E27FC236}">
                <a16:creationId xmlns:a16="http://schemas.microsoft.com/office/drawing/2014/main" id="{A25D3555-D936-B65D-0752-7848D0E48095}"/>
              </a:ext>
            </a:extLst>
          </p:cNvPr>
          <p:cNvSpPr>
            <a:spLocks noGrp="1"/>
          </p:cNvSpPr>
          <p:nvPr>
            <p:ph type="pic" sz="quarter" idx="10"/>
          </p:nvPr>
        </p:nvSpPr>
        <p:spPr>
          <a:xfrm>
            <a:off x="361952" y="1420825"/>
            <a:ext cx="3074939" cy="2276475"/>
          </a:xfrm>
        </p:spPr>
        <p:txBody>
          <a:bodyPr/>
          <a:lstStyle/>
          <a:p>
            <a:r>
              <a:rPr lang="en-GB"/>
              <a:t>Click icon to add picture</a:t>
            </a:r>
          </a:p>
        </p:txBody>
      </p:sp>
      <p:sp>
        <p:nvSpPr>
          <p:cNvPr id="3" name="Picture Placeholder 5">
            <a:extLst>
              <a:ext uri="{FF2B5EF4-FFF2-40B4-BE49-F238E27FC236}">
                <a16:creationId xmlns:a16="http://schemas.microsoft.com/office/drawing/2014/main" id="{ABCF22E7-6869-9BA6-6CE9-027D4101A1BA}"/>
              </a:ext>
            </a:extLst>
          </p:cNvPr>
          <p:cNvSpPr>
            <a:spLocks noGrp="1"/>
          </p:cNvSpPr>
          <p:nvPr>
            <p:ph type="pic" sz="quarter" idx="11"/>
          </p:nvPr>
        </p:nvSpPr>
        <p:spPr>
          <a:xfrm>
            <a:off x="3684933" y="1420824"/>
            <a:ext cx="3074939" cy="2276475"/>
          </a:xfrm>
        </p:spPr>
        <p:txBody>
          <a:bodyPr/>
          <a:lstStyle/>
          <a:p>
            <a:r>
              <a:rPr lang="en-GB"/>
              <a:t>Click icon to add picture</a:t>
            </a:r>
          </a:p>
        </p:txBody>
      </p:sp>
      <p:sp>
        <p:nvSpPr>
          <p:cNvPr id="5" name="Picture Placeholder 5">
            <a:extLst>
              <a:ext uri="{FF2B5EF4-FFF2-40B4-BE49-F238E27FC236}">
                <a16:creationId xmlns:a16="http://schemas.microsoft.com/office/drawing/2014/main" id="{EB6FBF94-5BEA-76B3-AF4A-AFA466E4ACAD}"/>
              </a:ext>
            </a:extLst>
          </p:cNvPr>
          <p:cNvSpPr>
            <a:spLocks noGrp="1"/>
          </p:cNvSpPr>
          <p:nvPr>
            <p:ph type="pic" sz="quarter" idx="12"/>
          </p:nvPr>
        </p:nvSpPr>
        <p:spPr>
          <a:xfrm>
            <a:off x="7079149" y="1420823"/>
            <a:ext cx="3074939" cy="2276475"/>
          </a:xfrm>
        </p:spPr>
        <p:txBody>
          <a:bodyPr/>
          <a:lstStyle/>
          <a:p>
            <a:r>
              <a:rPr lang="en-GB"/>
              <a:t>Click icon to add picture</a:t>
            </a:r>
          </a:p>
        </p:txBody>
      </p:sp>
      <p:sp>
        <p:nvSpPr>
          <p:cNvPr id="11" name="Picture Placeholder 5">
            <a:extLst>
              <a:ext uri="{FF2B5EF4-FFF2-40B4-BE49-F238E27FC236}">
                <a16:creationId xmlns:a16="http://schemas.microsoft.com/office/drawing/2014/main" id="{C067D2D1-CF8C-9EE9-80A0-D3BB5F74EBA6}"/>
              </a:ext>
            </a:extLst>
          </p:cNvPr>
          <p:cNvSpPr>
            <a:spLocks noGrp="1"/>
          </p:cNvSpPr>
          <p:nvPr>
            <p:ph type="pic" sz="quarter" idx="13"/>
          </p:nvPr>
        </p:nvSpPr>
        <p:spPr>
          <a:xfrm>
            <a:off x="361952" y="3895136"/>
            <a:ext cx="3074939" cy="2276475"/>
          </a:xfrm>
        </p:spPr>
        <p:txBody>
          <a:bodyPr/>
          <a:lstStyle/>
          <a:p>
            <a:r>
              <a:rPr lang="en-GB"/>
              <a:t>Click icon to add picture</a:t>
            </a:r>
          </a:p>
        </p:txBody>
      </p:sp>
      <p:sp>
        <p:nvSpPr>
          <p:cNvPr id="12" name="Picture Placeholder 5">
            <a:extLst>
              <a:ext uri="{FF2B5EF4-FFF2-40B4-BE49-F238E27FC236}">
                <a16:creationId xmlns:a16="http://schemas.microsoft.com/office/drawing/2014/main" id="{2FFB8A32-5298-E83B-A5DF-678114172255}"/>
              </a:ext>
            </a:extLst>
          </p:cNvPr>
          <p:cNvSpPr>
            <a:spLocks noGrp="1"/>
          </p:cNvSpPr>
          <p:nvPr>
            <p:ph type="pic" sz="quarter" idx="14"/>
          </p:nvPr>
        </p:nvSpPr>
        <p:spPr>
          <a:xfrm>
            <a:off x="3739601" y="3910088"/>
            <a:ext cx="3074939" cy="2276475"/>
          </a:xfrm>
        </p:spPr>
        <p:txBody>
          <a:bodyPr/>
          <a:lstStyle/>
          <a:p>
            <a:r>
              <a:rPr lang="en-GB"/>
              <a:t>Click icon to add picture</a:t>
            </a:r>
          </a:p>
        </p:txBody>
      </p:sp>
      <p:sp>
        <p:nvSpPr>
          <p:cNvPr id="13" name="Picture Placeholder 5">
            <a:extLst>
              <a:ext uri="{FF2B5EF4-FFF2-40B4-BE49-F238E27FC236}">
                <a16:creationId xmlns:a16="http://schemas.microsoft.com/office/drawing/2014/main" id="{422BF81B-B632-D4AC-4994-3ABED9BD0C5F}"/>
              </a:ext>
            </a:extLst>
          </p:cNvPr>
          <p:cNvSpPr>
            <a:spLocks noGrp="1"/>
          </p:cNvSpPr>
          <p:nvPr>
            <p:ph type="pic" sz="quarter" idx="15"/>
          </p:nvPr>
        </p:nvSpPr>
        <p:spPr>
          <a:xfrm>
            <a:off x="7079145" y="3863811"/>
            <a:ext cx="3074939" cy="2276475"/>
          </a:xfrm>
        </p:spPr>
        <p:txBody>
          <a:bodyPr/>
          <a:lstStyle/>
          <a:p>
            <a:r>
              <a:rPr lang="en-GB"/>
              <a:t>Click icon to add picture</a:t>
            </a:r>
          </a:p>
        </p:txBody>
      </p:sp>
    </p:spTree>
    <p:extLst>
      <p:ext uri="{BB962C8B-B14F-4D97-AF65-F5344CB8AC3E}">
        <p14:creationId xmlns:p14="http://schemas.microsoft.com/office/powerpoint/2010/main" val="226816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layout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61DB-7E8D-BF44-8EA3-528121D4C3AD}"/>
              </a:ext>
            </a:extLst>
          </p:cNvPr>
          <p:cNvSpPr>
            <a:spLocks noGrp="1"/>
          </p:cNvSpPr>
          <p:nvPr>
            <p:ph type="title"/>
          </p:nvPr>
        </p:nvSpPr>
        <p:spPr>
          <a:xfrm>
            <a:off x="362607" y="530775"/>
            <a:ext cx="10515600" cy="692205"/>
          </a:xfrm>
        </p:spPr>
        <p:txBody>
          <a:bodyPr/>
          <a:lstStyle>
            <a:lvl1pPr>
              <a:defRPr b="1">
                <a:solidFill>
                  <a:schemeClr val="tx1"/>
                </a:solidFill>
              </a:defRPr>
            </a:lvl1pPr>
          </a:lstStyle>
          <a:p>
            <a:r>
              <a:rPr lang="en-GB"/>
              <a:t>Click to edit Master title style</a:t>
            </a:r>
            <a:endParaRPr lang="en-US"/>
          </a:p>
        </p:txBody>
      </p:sp>
      <p:sp>
        <p:nvSpPr>
          <p:cNvPr id="6" name="Picture Placeholder 5">
            <a:extLst>
              <a:ext uri="{FF2B5EF4-FFF2-40B4-BE49-F238E27FC236}">
                <a16:creationId xmlns:a16="http://schemas.microsoft.com/office/drawing/2014/main" id="{A25D3555-D936-B65D-0752-7848D0E48095}"/>
              </a:ext>
            </a:extLst>
          </p:cNvPr>
          <p:cNvSpPr>
            <a:spLocks noGrp="1"/>
          </p:cNvSpPr>
          <p:nvPr>
            <p:ph type="pic" sz="quarter" idx="10"/>
          </p:nvPr>
        </p:nvSpPr>
        <p:spPr>
          <a:xfrm>
            <a:off x="361949" y="1420815"/>
            <a:ext cx="5734051" cy="4776235"/>
          </a:xfrm>
        </p:spPr>
        <p:txBody>
          <a:bodyPr/>
          <a:lstStyle/>
          <a:p>
            <a:r>
              <a:rPr lang="en-GB"/>
              <a:t>Click icon to add picture</a:t>
            </a:r>
          </a:p>
        </p:txBody>
      </p:sp>
      <p:sp>
        <p:nvSpPr>
          <p:cNvPr id="7" name="Picture Placeholder 5">
            <a:extLst>
              <a:ext uri="{FF2B5EF4-FFF2-40B4-BE49-F238E27FC236}">
                <a16:creationId xmlns:a16="http://schemas.microsoft.com/office/drawing/2014/main" id="{BDED695E-A342-5E64-130F-7DA5CF9DD01D}"/>
              </a:ext>
            </a:extLst>
          </p:cNvPr>
          <p:cNvSpPr>
            <a:spLocks noGrp="1"/>
          </p:cNvSpPr>
          <p:nvPr>
            <p:ph type="pic" sz="quarter" idx="11"/>
          </p:nvPr>
        </p:nvSpPr>
        <p:spPr>
          <a:xfrm>
            <a:off x="6318801" y="1420815"/>
            <a:ext cx="5734051" cy="4776235"/>
          </a:xfrm>
        </p:spPr>
        <p:txBody>
          <a:bodyPr/>
          <a:lstStyle/>
          <a:p>
            <a:r>
              <a:rPr lang="en-GB"/>
              <a:t>Click icon to add picture</a:t>
            </a:r>
          </a:p>
        </p:txBody>
      </p:sp>
    </p:spTree>
    <p:extLst>
      <p:ext uri="{BB962C8B-B14F-4D97-AF65-F5344CB8AC3E}">
        <p14:creationId xmlns:p14="http://schemas.microsoft.com/office/powerpoint/2010/main" val="208847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61DB-7E8D-BF44-8EA3-528121D4C3AD}"/>
              </a:ext>
            </a:extLst>
          </p:cNvPr>
          <p:cNvSpPr>
            <a:spLocks noGrp="1"/>
          </p:cNvSpPr>
          <p:nvPr>
            <p:ph type="title"/>
          </p:nvPr>
        </p:nvSpPr>
        <p:spPr>
          <a:xfrm>
            <a:off x="362607" y="530775"/>
            <a:ext cx="10515600" cy="692205"/>
          </a:xfrm>
        </p:spPr>
        <p:txBody>
          <a:bodyPr/>
          <a:lstStyle>
            <a:lvl1pPr>
              <a:defRPr b="1">
                <a:solidFill>
                  <a:schemeClr val="tx1"/>
                </a:solidFill>
              </a:defRPr>
            </a:lvl1pPr>
          </a:lstStyle>
          <a:p>
            <a:r>
              <a:rPr lang="en-GB"/>
              <a:t>Click to edit Master title style</a:t>
            </a:r>
            <a:endParaRPr lang="en-US"/>
          </a:p>
        </p:txBody>
      </p:sp>
      <p:sp>
        <p:nvSpPr>
          <p:cNvPr id="6" name="Picture Placeholder 5">
            <a:extLst>
              <a:ext uri="{FF2B5EF4-FFF2-40B4-BE49-F238E27FC236}">
                <a16:creationId xmlns:a16="http://schemas.microsoft.com/office/drawing/2014/main" id="{A25D3555-D936-B65D-0752-7848D0E48095}"/>
              </a:ext>
            </a:extLst>
          </p:cNvPr>
          <p:cNvSpPr>
            <a:spLocks noGrp="1"/>
          </p:cNvSpPr>
          <p:nvPr>
            <p:ph type="pic" sz="quarter" idx="10"/>
          </p:nvPr>
        </p:nvSpPr>
        <p:spPr>
          <a:xfrm>
            <a:off x="361949" y="1420817"/>
            <a:ext cx="5734051" cy="4820961"/>
          </a:xfrm>
        </p:spPr>
        <p:txBody>
          <a:bodyPr/>
          <a:lstStyle/>
          <a:p>
            <a:r>
              <a:rPr lang="en-GB"/>
              <a:t>Click icon to add picture</a:t>
            </a:r>
          </a:p>
        </p:txBody>
      </p:sp>
      <p:sp>
        <p:nvSpPr>
          <p:cNvPr id="9" name="Text Placeholder 8">
            <a:extLst>
              <a:ext uri="{FF2B5EF4-FFF2-40B4-BE49-F238E27FC236}">
                <a16:creationId xmlns:a16="http://schemas.microsoft.com/office/drawing/2014/main" id="{9B1492CD-1E68-A5EE-866B-D2CBEACCD8D0}"/>
              </a:ext>
            </a:extLst>
          </p:cNvPr>
          <p:cNvSpPr>
            <a:spLocks noGrp="1"/>
          </p:cNvSpPr>
          <p:nvPr>
            <p:ph type="body" sz="quarter" idx="11"/>
          </p:nvPr>
        </p:nvSpPr>
        <p:spPr>
          <a:xfrm>
            <a:off x="6415089" y="1395690"/>
            <a:ext cx="5313363" cy="48460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5838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73F7A5-F703-7CBF-2FEE-A54207AB076A}"/>
              </a:ext>
            </a:extLst>
          </p:cNvPr>
          <p:cNvSpPr/>
          <p:nvPr/>
        </p:nvSpPr>
        <p:spPr>
          <a:xfrm>
            <a:off x="1" y="3835400"/>
            <a:ext cx="12192000" cy="3022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BB499138-6797-ABAE-284F-DCFCCC534F69}"/>
              </a:ext>
            </a:extLst>
          </p:cNvPr>
          <p:cNvSpPr>
            <a:spLocks noGrp="1"/>
          </p:cNvSpPr>
          <p:nvPr>
            <p:ph type="title"/>
          </p:nvPr>
        </p:nvSpPr>
        <p:spPr>
          <a:xfrm>
            <a:off x="762000" y="603221"/>
            <a:ext cx="10720559" cy="3022600"/>
          </a:xfrm>
        </p:spPr>
        <p:txBody>
          <a:bodyPr>
            <a:normAutofit/>
          </a:bodyPr>
          <a:lstStyle>
            <a:lvl1pPr algn="ctr">
              <a:defRPr sz="3600" b="1">
                <a:solidFill>
                  <a:schemeClr val="tx1"/>
                </a:solidFill>
              </a:defRPr>
            </a:lvl1pPr>
          </a:lstStyle>
          <a:p>
            <a:r>
              <a:rPr lang="en-GB"/>
              <a:t>Click to edit Master title style</a:t>
            </a:r>
          </a:p>
        </p:txBody>
      </p:sp>
      <p:pic>
        <p:nvPicPr>
          <p:cNvPr id="13" name="Picture 12" descr="Just Enterprise logo - two horizontal red lines above and below white text reading 'Just Enterprise'. It is placed on a dark blue background.&#10;">
            <a:extLst>
              <a:ext uri="{FF2B5EF4-FFF2-40B4-BE49-F238E27FC236}">
                <a16:creationId xmlns:a16="http://schemas.microsoft.com/office/drawing/2014/main" id="{C9FED977-69A7-EE75-1099-47117D72E61B}"/>
              </a:ext>
            </a:extLst>
          </p:cNvPr>
          <p:cNvPicPr>
            <a:picLocks noChangeAspect="1"/>
          </p:cNvPicPr>
          <p:nvPr/>
        </p:nvPicPr>
        <p:blipFill>
          <a:blip r:embed="rId2"/>
          <a:stretch>
            <a:fillRect/>
          </a:stretch>
        </p:blipFill>
        <p:spPr>
          <a:xfrm>
            <a:off x="3026640" y="3892521"/>
            <a:ext cx="6191276" cy="2063759"/>
          </a:xfrm>
          <a:prstGeom prst="rect">
            <a:avLst/>
          </a:prstGeom>
        </p:spPr>
      </p:pic>
      <p:sp>
        <p:nvSpPr>
          <p:cNvPr id="6" name="Title 7">
            <a:extLst>
              <a:ext uri="{FF2B5EF4-FFF2-40B4-BE49-F238E27FC236}">
                <a16:creationId xmlns:a16="http://schemas.microsoft.com/office/drawing/2014/main" id="{7D9E33E9-0D5A-DF54-11DD-7F83AFAAFD08}"/>
              </a:ext>
            </a:extLst>
          </p:cNvPr>
          <p:cNvSpPr txBox="1">
            <a:spLocks/>
          </p:cNvSpPr>
          <p:nvPr/>
        </p:nvSpPr>
        <p:spPr>
          <a:xfrm>
            <a:off x="2566278" y="5346700"/>
            <a:ext cx="7112001" cy="1517679"/>
          </a:xfrm>
          <a:prstGeom prst="rect">
            <a:avLst/>
          </a:prstGeom>
        </p:spPr>
        <p:txBody>
          <a:bodyPr vert="horz" lIns="91440" tIns="45720" rIns="91440" bIns="45720" rtlCol="0" anchor="ctr">
            <a:normAutofit/>
          </a:bodyPr>
          <a:lstStyle>
            <a:lvl1pPr algn="l" defTabSz="914309" rtl="0" eaLnBrk="1" latinLnBrk="0" hangingPunct="1">
              <a:lnSpc>
                <a:spcPct val="90000"/>
              </a:lnSpc>
              <a:spcBef>
                <a:spcPct val="0"/>
              </a:spcBef>
              <a:buNone/>
              <a:defRPr sz="4400" b="1" kern="1200">
                <a:solidFill>
                  <a:schemeClr val="tx1"/>
                </a:solidFill>
                <a:latin typeface="+mj-lt"/>
                <a:ea typeface="+mj-ea"/>
                <a:cs typeface="+mj-cs"/>
              </a:defRPr>
            </a:lvl1pPr>
          </a:lstStyle>
          <a:p>
            <a:pPr algn="ctr" fontAlgn="auto">
              <a:spcAft>
                <a:spcPts val="0"/>
              </a:spcAft>
            </a:pPr>
            <a:r>
              <a:rPr lang="en-GB" sz="3200">
                <a:solidFill>
                  <a:schemeClr val="bg1"/>
                </a:solidFill>
                <a:latin typeface="+mn-lt"/>
              </a:rPr>
              <a:t>www.justenterprise.org</a:t>
            </a:r>
          </a:p>
        </p:txBody>
      </p:sp>
    </p:spTree>
    <p:extLst>
      <p:ext uri="{BB962C8B-B14F-4D97-AF65-F5344CB8AC3E}">
        <p14:creationId xmlns:p14="http://schemas.microsoft.com/office/powerpoint/2010/main" val="3728133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F0E2-C1AF-354D-AAF4-43FF08AE917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475EB2-31D0-4F4B-ACF0-3294A358F0D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FAF336E-82F7-6448-86B2-E8A9C930CF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BC6E368-39A4-FB41-BBBD-97096B54D9D5}"/>
              </a:ext>
            </a:extLst>
          </p:cNvPr>
          <p:cNvSpPr>
            <a:spLocks noGrp="1"/>
          </p:cNvSpPr>
          <p:nvPr>
            <p:ph type="dt" sz="half" idx="10"/>
          </p:nvPr>
        </p:nvSpPr>
        <p:spPr/>
        <p:txBody>
          <a:bodyPr/>
          <a:lstStyle/>
          <a:p>
            <a:fld id="{FC039388-9E4B-C742-8E68-57C41A65B756}" type="datetimeFigureOut">
              <a:rPr lang="en-GB" smtClean="0"/>
              <a:t>25/07/2024</a:t>
            </a:fld>
            <a:endParaRPr lang="en-GB"/>
          </a:p>
        </p:txBody>
      </p:sp>
      <p:sp>
        <p:nvSpPr>
          <p:cNvPr id="6" name="Footer Placeholder 5">
            <a:extLst>
              <a:ext uri="{FF2B5EF4-FFF2-40B4-BE49-F238E27FC236}">
                <a16:creationId xmlns:a16="http://schemas.microsoft.com/office/drawing/2014/main" id="{20FA6000-FA11-0E41-B34D-871B4C16E6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7BA813-E085-454D-A3FD-E2E6E20B3A23}"/>
              </a:ext>
            </a:extLst>
          </p:cNvPr>
          <p:cNvSpPr>
            <a:spLocks noGrp="1"/>
          </p:cNvSpPr>
          <p:nvPr>
            <p:ph type="sldNum" sz="quarter" idx="12"/>
          </p:nvPr>
        </p:nvSpPr>
        <p:spPr/>
        <p:txBody>
          <a:bodyPr/>
          <a:lstStyle/>
          <a:p>
            <a:fld id="{0B06BD0E-87ED-9547-B3EB-6354A6884385}" type="slidenum">
              <a:rPr lang="en-GB" smtClean="0"/>
              <a:t>‹#›</a:t>
            </a:fld>
            <a:endParaRPr lang="en-GB"/>
          </a:p>
        </p:txBody>
      </p:sp>
    </p:spTree>
    <p:extLst>
      <p:ext uri="{BB962C8B-B14F-4D97-AF65-F5344CB8AC3E}">
        <p14:creationId xmlns:p14="http://schemas.microsoft.com/office/powerpoint/2010/main" val="375249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Intro Slide with subtitl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2EB9F8-717B-1352-03EC-4B749A8D7D61}"/>
              </a:ext>
            </a:extLst>
          </p:cNvPr>
          <p:cNvSpPr/>
          <p:nvPr/>
        </p:nvSpPr>
        <p:spPr>
          <a:xfrm rot="5400000">
            <a:off x="9183859" y="1876264"/>
            <a:ext cx="83206" cy="45141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F73F7A5-F703-7CBF-2FEE-A54207AB076A}"/>
              </a:ext>
            </a:extLst>
          </p:cNvPr>
          <p:cNvSpPr/>
          <p:nvPr/>
        </p:nvSpPr>
        <p:spPr>
          <a:xfrm>
            <a:off x="-141403" y="0"/>
            <a:ext cx="5872899" cy="69287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Just Enterprise logo - two horizontal red lines above and below white text reading 'Just Enterprise'. It is placed on a dark blue background.&#10;">
            <a:extLst>
              <a:ext uri="{FF2B5EF4-FFF2-40B4-BE49-F238E27FC236}">
                <a16:creationId xmlns:a16="http://schemas.microsoft.com/office/drawing/2014/main" id="{C9FED977-69A7-EE75-1099-47117D72E61B}"/>
              </a:ext>
            </a:extLst>
          </p:cNvPr>
          <p:cNvPicPr>
            <a:picLocks noChangeAspect="1"/>
          </p:cNvPicPr>
          <p:nvPr/>
        </p:nvPicPr>
        <p:blipFill>
          <a:blip r:embed="rId2"/>
          <a:stretch>
            <a:fillRect/>
          </a:stretch>
        </p:blipFill>
        <p:spPr>
          <a:xfrm>
            <a:off x="-315517" y="2392145"/>
            <a:ext cx="6221126" cy="2073709"/>
          </a:xfrm>
          <a:prstGeom prst="rect">
            <a:avLst/>
          </a:prstGeom>
        </p:spPr>
      </p:pic>
      <p:sp>
        <p:nvSpPr>
          <p:cNvPr id="6" name="Title 7">
            <a:extLst>
              <a:ext uri="{FF2B5EF4-FFF2-40B4-BE49-F238E27FC236}">
                <a16:creationId xmlns:a16="http://schemas.microsoft.com/office/drawing/2014/main" id="{DF6730EB-1FC5-4336-2D98-D623B7C8ED4E}"/>
              </a:ext>
            </a:extLst>
          </p:cNvPr>
          <p:cNvSpPr>
            <a:spLocks noGrp="1"/>
          </p:cNvSpPr>
          <p:nvPr>
            <p:ph type="title"/>
          </p:nvPr>
        </p:nvSpPr>
        <p:spPr>
          <a:xfrm>
            <a:off x="6968366" y="585122"/>
            <a:ext cx="4514193" cy="3473432"/>
          </a:xfrm>
        </p:spPr>
        <p:txBody>
          <a:bodyPr bIns="252000" anchor="b" anchorCtr="0"/>
          <a:lstStyle>
            <a:lvl1pPr>
              <a:defRPr b="1">
                <a:solidFill>
                  <a:schemeClr val="tx1"/>
                </a:solidFill>
              </a:defRPr>
            </a:lvl1pPr>
          </a:lstStyle>
          <a:p>
            <a:r>
              <a:rPr lang="en-GB"/>
              <a:t>Click to edit Master title style</a:t>
            </a:r>
          </a:p>
        </p:txBody>
      </p:sp>
      <p:sp>
        <p:nvSpPr>
          <p:cNvPr id="7" name="Text Placeholder 13">
            <a:extLst>
              <a:ext uri="{FF2B5EF4-FFF2-40B4-BE49-F238E27FC236}">
                <a16:creationId xmlns:a16="http://schemas.microsoft.com/office/drawing/2014/main" id="{5A4EA72F-F74F-99BC-EDAD-957B48EE51C6}"/>
              </a:ext>
            </a:extLst>
          </p:cNvPr>
          <p:cNvSpPr>
            <a:spLocks noGrp="1"/>
          </p:cNvSpPr>
          <p:nvPr>
            <p:ph type="body" sz="quarter" idx="10"/>
          </p:nvPr>
        </p:nvSpPr>
        <p:spPr>
          <a:xfrm>
            <a:off x="6968366" y="4208166"/>
            <a:ext cx="4514193" cy="2310774"/>
          </a:xfrm>
        </p:spPr>
        <p:txBody>
          <a:bodyPr tIns="252000" anchor="t" anchorCtr="0">
            <a:normAutofit/>
          </a:bodyPr>
          <a:lstStyle>
            <a:lvl1pPr marL="0" indent="0">
              <a:buNone/>
              <a:defRPr sz="3600"/>
            </a:lvl1pPr>
          </a:lstStyle>
          <a:p>
            <a:pPr lvl="0"/>
            <a:r>
              <a:rPr lang="en-GB"/>
              <a:t>Click to edit Master text styles</a:t>
            </a:r>
          </a:p>
        </p:txBody>
      </p:sp>
    </p:spTree>
    <p:extLst>
      <p:ext uri="{BB962C8B-B14F-4D97-AF65-F5344CB8AC3E}">
        <p14:creationId xmlns:p14="http://schemas.microsoft.com/office/powerpoint/2010/main" val="423255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44"/>
        <p:cNvGrpSpPr/>
        <p:nvPr/>
      </p:nvGrpSpPr>
      <p:grpSpPr>
        <a:xfrm>
          <a:off x="0" y="0"/>
          <a:ext cx="0" cy="0"/>
          <a:chOff x="0" y="0"/>
          <a:chExt cx="0" cy="0"/>
        </a:xfrm>
      </p:grpSpPr>
      <p:sp>
        <p:nvSpPr>
          <p:cNvPr id="146" name="Google Shape;146;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b="1"/>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GB"/>
              <a:t>Click to edit Master title style</a:t>
            </a:r>
            <a:endParaRPr/>
          </a:p>
        </p:txBody>
      </p:sp>
      <p:sp>
        <p:nvSpPr>
          <p:cNvPr id="147" name="Google Shape;147;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GB"/>
              <a:t>Click to edit Master subtitle style</a:t>
            </a:r>
            <a:endParaRPr/>
          </a:p>
        </p:txBody>
      </p:sp>
      <p:sp>
        <p:nvSpPr>
          <p:cNvPr id="148" name="Google Shape;148;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23" lvl="0" indent="-457143">
              <a:spcBef>
                <a:spcPts val="0"/>
              </a:spcBef>
              <a:spcAft>
                <a:spcPts val="0"/>
              </a:spcAft>
              <a:buSzPts val="1800"/>
              <a:buChar char="●"/>
              <a:defRPr/>
            </a:lvl1pPr>
            <a:lvl2pPr marL="1219050" lvl="1" indent="-423280">
              <a:spcBef>
                <a:spcPts val="0"/>
              </a:spcBef>
              <a:spcAft>
                <a:spcPts val="0"/>
              </a:spcAft>
              <a:buSzPts val="1400"/>
              <a:buChar char="○"/>
              <a:defRPr/>
            </a:lvl2pPr>
            <a:lvl3pPr marL="1828573" lvl="2" indent="-423280">
              <a:spcBef>
                <a:spcPts val="0"/>
              </a:spcBef>
              <a:spcAft>
                <a:spcPts val="0"/>
              </a:spcAft>
              <a:buSzPts val="1400"/>
              <a:buChar char="■"/>
              <a:defRPr/>
            </a:lvl3pPr>
            <a:lvl4pPr marL="2438098" lvl="3" indent="-423280">
              <a:spcBef>
                <a:spcPts val="0"/>
              </a:spcBef>
              <a:spcAft>
                <a:spcPts val="0"/>
              </a:spcAft>
              <a:buSzPts val="1400"/>
              <a:buChar char="●"/>
              <a:defRPr/>
            </a:lvl4pPr>
            <a:lvl5pPr marL="3047620" lvl="4" indent="-423280">
              <a:spcBef>
                <a:spcPts val="0"/>
              </a:spcBef>
              <a:spcAft>
                <a:spcPts val="0"/>
              </a:spcAft>
              <a:buSzPts val="1400"/>
              <a:buChar char="○"/>
              <a:defRPr/>
            </a:lvl5pPr>
            <a:lvl6pPr marL="3657143" lvl="5" indent="-423280">
              <a:spcBef>
                <a:spcPts val="0"/>
              </a:spcBef>
              <a:spcAft>
                <a:spcPts val="0"/>
              </a:spcAft>
              <a:buSzPts val="1400"/>
              <a:buChar char="■"/>
              <a:defRPr/>
            </a:lvl6pPr>
            <a:lvl7pPr marL="4266667" lvl="6" indent="-423280">
              <a:spcBef>
                <a:spcPts val="0"/>
              </a:spcBef>
              <a:spcAft>
                <a:spcPts val="0"/>
              </a:spcAft>
              <a:buSzPts val="1400"/>
              <a:buChar char="●"/>
              <a:defRPr/>
            </a:lvl7pPr>
            <a:lvl8pPr marL="4876191" lvl="7" indent="-423280">
              <a:spcBef>
                <a:spcPts val="0"/>
              </a:spcBef>
              <a:spcAft>
                <a:spcPts val="0"/>
              </a:spcAft>
              <a:buSzPts val="1400"/>
              <a:buChar char="○"/>
              <a:defRPr/>
            </a:lvl8pPr>
            <a:lvl9pPr marL="5485718" lvl="8" indent="-423280">
              <a:spcBef>
                <a:spcPts val="0"/>
              </a:spcBef>
              <a:spcAft>
                <a:spcPts val="0"/>
              </a:spcAft>
              <a:buSzPts val="1400"/>
              <a:buChar char="■"/>
              <a:defRPr/>
            </a:lvl9pPr>
          </a:lstStyle>
          <a:p>
            <a:pPr lvl="0"/>
            <a:r>
              <a:rPr lang="en-GB"/>
              <a:t>Click to edit Master text styles</a:t>
            </a:r>
          </a:p>
        </p:txBody>
      </p:sp>
      <p:sp>
        <p:nvSpPr>
          <p:cNvPr id="12" name="Rectangle 11">
            <a:extLst>
              <a:ext uri="{FF2B5EF4-FFF2-40B4-BE49-F238E27FC236}">
                <a16:creationId xmlns:a16="http://schemas.microsoft.com/office/drawing/2014/main" id="{5BA187FE-B312-1A68-2BBE-6739C108AD16}"/>
              </a:ext>
            </a:extLst>
          </p:cNvPr>
          <p:cNvSpPr/>
          <p:nvPr/>
        </p:nvSpPr>
        <p:spPr>
          <a:xfrm>
            <a:off x="6067096" y="858492"/>
            <a:ext cx="57807" cy="51406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2C307EA-995A-AEAA-0E9C-8D26F26C9F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19" y="6348563"/>
            <a:ext cx="1202546" cy="364175"/>
          </a:xfrm>
          <a:prstGeom prst="rect">
            <a:avLst/>
          </a:prstGeom>
        </p:spPr>
      </p:pic>
    </p:spTree>
    <p:extLst>
      <p:ext uri="{BB962C8B-B14F-4D97-AF65-F5344CB8AC3E}">
        <p14:creationId xmlns:p14="http://schemas.microsoft.com/office/powerpoint/2010/main" val="425604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Title and Bod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61DB-7E8D-BF44-8EA3-528121D4C3AD}"/>
              </a:ext>
            </a:extLst>
          </p:cNvPr>
          <p:cNvSpPr>
            <a:spLocks noGrp="1"/>
          </p:cNvSpPr>
          <p:nvPr>
            <p:ph type="title"/>
          </p:nvPr>
        </p:nvSpPr>
        <p:spPr>
          <a:xfrm>
            <a:off x="362607" y="530775"/>
            <a:ext cx="10515600" cy="692205"/>
          </a:xfrm>
        </p:spPr>
        <p:txBody>
          <a:bodyPr/>
          <a:lstStyle>
            <a:lvl1pPr>
              <a:defRPr b="1">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DC019AF-3EA2-B747-955A-7DE8E62DE277}"/>
              </a:ext>
            </a:extLst>
          </p:cNvPr>
          <p:cNvSpPr>
            <a:spLocks noGrp="1"/>
          </p:cNvSpPr>
          <p:nvPr>
            <p:ph idx="1"/>
          </p:nvPr>
        </p:nvSpPr>
        <p:spPr>
          <a:xfrm>
            <a:off x="362607" y="1825625"/>
            <a:ext cx="10515600" cy="40185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5710B6F7-8EDF-436D-E3B5-1CA700A12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19" y="6348563"/>
            <a:ext cx="1202546" cy="364175"/>
          </a:xfrm>
          <a:prstGeom prst="rect">
            <a:avLst/>
          </a:prstGeom>
        </p:spPr>
      </p:pic>
    </p:spTree>
    <p:extLst>
      <p:ext uri="{BB962C8B-B14F-4D97-AF65-F5344CB8AC3E}">
        <p14:creationId xmlns:p14="http://schemas.microsoft.com/office/powerpoint/2010/main" val="19620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D8EE6-2D48-8447-A9A9-EF787180FECE}"/>
              </a:ext>
            </a:extLst>
          </p:cNvPr>
          <p:cNvSpPr>
            <a:spLocks noGrp="1"/>
          </p:cNvSpPr>
          <p:nvPr>
            <p:ph sz="half" idx="1"/>
          </p:nvPr>
        </p:nvSpPr>
        <p:spPr>
          <a:xfrm>
            <a:off x="385978" y="374375"/>
            <a:ext cx="9144001" cy="869674"/>
          </a:xfrm>
        </p:spPr>
        <p:txBody>
          <a:bodyPr>
            <a:normAutofit/>
          </a:bodyPr>
          <a:lstStyle>
            <a:lvl1pPr marL="0" indent="0">
              <a:buNone/>
              <a:defRPr sz="4400" b="1">
                <a:latin typeface="+mj-lt"/>
              </a:defRPr>
            </a:lvl1pPr>
          </a:lstStyle>
          <a:p>
            <a:pPr lvl="0"/>
            <a:r>
              <a:rPr lang="en-GB"/>
              <a:t>Click to edit Master text styles</a:t>
            </a:r>
          </a:p>
        </p:txBody>
      </p:sp>
      <p:sp>
        <p:nvSpPr>
          <p:cNvPr id="4" name="Content Placeholder 3">
            <a:extLst>
              <a:ext uri="{FF2B5EF4-FFF2-40B4-BE49-F238E27FC236}">
                <a16:creationId xmlns:a16="http://schemas.microsoft.com/office/drawing/2014/main" id="{757E992B-D2D0-F543-89C0-0690A3C373E2}"/>
              </a:ext>
            </a:extLst>
          </p:cNvPr>
          <p:cNvSpPr>
            <a:spLocks noGrp="1"/>
          </p:cNvSpPr>
          <p:nvPr>
            <p:ph sz="half" idx="2"/>
          </p:nvPr>
        </p:nvSpPr>
        <p:spPr>
          <a:xfrm>
            <a:off x="5059017" y="1600689"/>
            <a:ext cx="5181600" cy="45762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181DDD0D-3BA3-8096-976A-4F091E9D5800}"/>
              </a:ext>
            </a:extLst>
          </p:cNvPr>
          <p:cNvSpPr/>
          <p:nvPr/>
        </p:nvSpPr>
        <p:spPr>
          <a:xfrm>
            <a:off x="4308620" y="1672499"/>
            <a:ext cx="58321" cy="4432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CE0E341E-C0C0-3C58-9611-D5C661884005}"/>
              </a:ext>
            </a:extLst>
          </p:cNvPr>
          <p:cNvSpPr>
            <a:spLocks noGrp="1"/>
          </p:cNvSpPr>
          <p:nvPr>
            <p:ph type="body" sz="quarter" idx="10"/>
          </p:nvPr>
        </p:nvSpPr>
        <p:spPr>
          <a:xfrm>
            <a:off x="385977" y="1600683"/>
            <a:ext cx="3530047" cy="4576280"/>
          </a:xfrm>
        </p:spPr>
        <p:txBody>
          <a:bodyPr/>
          <a:lstStyle>
            <a:lvl1pPr marL="457200" indent="-457200">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5466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DC2F-A18D-FD4C-8983-3028CFC898E7}"/>
              </a:ext>
            </a:extLst>
          </p:cNvPr>
          <p:cNvSpPr>
            <a:spLocks noGrp="1"/>
          </p:cNvSpPr>
          <p:nvPr>
            <p:ph type="title"/>
          </p:nvPr>
        </p:nvSpPr>
        <p:spPr>
          <a:xfrm>
            <a:off x="385969" y="380033"/>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8D8EE6-2D48-8447-A9A9-EF787180FECE}"/>
              </a:ext>
            </a:extLst>
          </p:cNvPr>
          <p:cNvSpPr>
            <a:spLocks noGrp="1"/>
          </p:cNvSpPr>
          <p:nvPr>
            <p:ph sz="half" idx="1"/>
          </p:nvPr>
        </p:nvSpPr>
        <p:spPr>
          <a:xfrm>
            <a:off x="385969" y="1840533"/>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7E992B-D2D0-F543-89C0-0690A3C373E2}"/>
              </a:ext>
            </a:extLst>
          </p:cNvPr>
          <p:cNvSpPr>
            <a:spLocks noGrp="1"/>
          </p:cNvSpPr>
          <p:nvPr>
            <p:ph sz="half" idx="2"/>
          </p:nvPr>
        </p:nvSpPr>
        <p:spPr>
          <a:xfrm>
            <a:off x="5719969" y="1840533"/>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F3F36ACC-E63F-C6E0-A5DF-0976191A1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19" y="6348563"/>
            <a:ext cx="1202546" cy="364175"/>
          </a:xfrm>
          <a:prstGeom prst="rect">
            <a:avLst/>
          </a:prstGeom>
        </p:spPr>
      </p:pic>
      <p:pic>
        <p:nvPicPr>
          <p:cNvPr id="9" name="Picture 8" descr="A red rectangular object with black border&#10;&#10;Description automatically generated with low confidence">
            <a:extLst>
              <a:ext uri="{FF2B5EF4-FFF2-40B4-BE49-F238E27FC236}">
                <a16:creationId xmlns:a16="http://schemas.microsoft.com/office/drawing/2014/main" id="{96AC6849-31D4-1662-0655-07701192FB08}"/>
              </a:ext>
            </a:extLst>
          </p:cNvPr>
          <p:cNvPicPr>
            <a:picLocks noChangeAspect="1"/>
          </p:cNvPicPr>
          <p:nvPr/>
        </p:nvPicPr>
        <p:blipFill rotWithShape="1">
          <a:blip r:embed="rId3"/>
          <a:srcRect l="1" t="1" r="61490" b="-8315"/>
          <a:stretch/>
        </p:blipFill>
        <p:spPr>
          <a:xfrm rot="175243" flipH="1" flipV="1">
            <a:off x="-13737" y="6267069"/>
            <a:ext cx="916883" cy="515777"/>
          </a:xfrm>
          <a:prstGeom prst="rect">
            <a:avLst/>
          </a:prstGeom>
        </p:spPr>
      </p:pic>
      <p:sp>
        <p:nvSpPr>
          <p:cNvPr id="10" name="Slide Number Placeholder 5">
            <a:extLst>
              <a:ext uri="{FF2B5EF4-FFF2-40B4-BE49-F238E27FC236}">
                <a16:creationId xmlns:a16="http://schemas.microsoft.com/office/drawing/2014/main" id="{11A2B150-0A23-E916-056B-844FD2FC4F64}"/>
              </a:ext>
            </a:extLst>
          </p:cNvPr>
          <p:cNvSpPr txBox="1">
            <a:spLocks/>
          </p:cNvSpPr>
          <p:nvPr/>
        </p:nvSpPr>
        <p:spPr>
          <a:xfrm>
            <a:off x="0" y="6365067"/>
            <a:ext cx="690880" cy="33369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a:solidFill>
                  <a:schemeClr val="tx1"/>
                </a:solidFill>
              </a:rPr>
              <a:t>&lt;#&gt;</a:t>
            </a:r>
          </a:p>
        </p:txBody>
      </p:sp>
    </p:spTree>
    <p:extLst>
      <p:ext uri="{BB962C8B-B14F-4D97-AF65-F5344CB8AC3E}">
        <p14:creationId xmlns:p14="http://schemas.microsoft.com/office/powerpoint/2010/main" val="156597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1D87-A765-668F-497D-A446937DE905}"/>
              </a:ext>
            </a:extLst>
          </p:cNvPr>
          <p:cNvSpPr>
            <a:spLocks noGrp="1"/>
          </p:cNvSpPr>
          <p:nvPr>
            <p:ph type="title"/>
          </p:nvPr>
        </p:nvSpPr>
        <p:spPr/>
        <p:txBody>
          <a:bodyPr/>
          <a:lstStyle/>
          <a:p>
            <a:r>
              <a:rPr lang="en-GB"/>
              <a:t>Click to edit Master title style</a:t>
            </a:r>
          </a:p>
        </p:txBody>
      </p:sp>
      <p:pic>
        <p:nvPicPr>
          <p:cNvPr id="6" name="Picture 5">
            <a:extLst>
              <a:ext uri="{FF2B5EF4-FFF2-40B4-BE49-F238E27FC236}">
                <a16:creationId xmlns:a16="http://schemas.microsoft.com/office/drawing/2014/main" id="{F27FCBC3-23D7-93ED-D20D-ED3F835165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19" y="6348563"/>
            <a:ext cx="1202546" cy="364175"/>
          </a:xfrm>
          <a:prstGeom prst="rect">
            <a:avLst/>
          </a:prstGeom>
        </p:spPr>
      </p:pic>
    </p:spTree>
    <p:extLst>
      <p:ext uri="{BB962C8B-B14F-4D97-AF65-F5344CB8AC3E}">
        <p14:creationId xmlns:p14="http://schemas.microsoft.com/office/powerpoint/2010/main" val="79095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991E08-24A6-69A6-22DF-8B0E06950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19" y="6348563"/>
            <a:ext cx="1202546" cy="364175"/>
          </a:xfrm>
          <a:prstGeom prst="rect">
            <a:avLst/>
          </a:prstGeom>
        </p:spPr>
      </p:pic>
    </p:spTree>
    <p:extLst>
      <p:ext uri="{BB962C8B-B14F-4D97-AF65-F5344CB8AC3E}">
        <p14:creationId xmlns:p14="http://schemas.microsoft.com/office/powerpoint/2010/main" val="233389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layou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61DB-7E8D-BF44-8EA3-528121D4C3AD}"/>
              </a:ext>
            </a:extLst>
          </p:cNvPr>
          <p:cNvSpPr>
            <a:spLocks noGrp="1"/>
          </p:cNvSpPr>
          <p:nvPr>
            <p:ph type="title"/>
          </p:nvPr>
        </p:nvSpPr>
        <p:spPr>
          <a:xfrm>
            <a:off x="362607" y="530775"/>
            <a:ext cx="10515600" cy="692205"/>
          </a:xfrm>
        </p:spPr>
        <p:txBody>
          <a:bodyPr/>
          <a:lstStyle>
            <a:lvl1pPr>
              <a:defRPr b="1">
                <a:solidFill>
                  <a:schemeClr val="tx1"/>
                </a:solidFill>
              </a:defRPr>
            </a:lvl1pPr>
          </a:lstStyle>
          <a:p>
            <a:r>
              <a:rPr lang="en-GB"/>
              <a:t>Click to edit Master title style</a:t>
            </a:r>
            <a:endParaRPr lang="en-US"/>
          </a:p>
        </p:txBody>
      </p:sp>
      <p:sp>
        <p:nvSpPr>
          <p:cNvPr id="6" name="Picture Placeholder 5">
            <a:extLst>
              <a:ext uri="{FF2B5EF4-FFF2-40B4-BE49-F238E27FC236}">
                <a16:creationId xmlns:a16="http://schemas.microsoft.com/office/drawing/2014/main" id="{A25D3555-D936-B65D-0752-7848D0E48095}"/>
              </a:ext>
            </a:extLst>
          </p:cNvPr>
          <p:cNvSpPr>
            <a:spLocks noGrp="1"/>
          </p:cNvSpPr>
          <p:nvPr>
            <p:ph type="pic" sz="quarter" idx="10"/>
          </p:nvPr>
        </p:nvSpPr>
        <p:spPr>
          <a:xfrm>
            <a:off x="361949" y="1420825"/>
            <a:ext cx="5734051" cy="2276475"/>
          </a:xfrm>
        </p:spPr>
        <p:txBody>
          <a:bodyPr/>
          <a:lstStyle/>
          <a:p>
            <a:r>
              <a:rPr lang="en-GB"/>
              <a:t>Click icon to add picture</a:t>
            </a:r>
          </a:p>
        </p:txBody>
      </p:sp>
      <p:sp>
        <p:nvSpPr>
          <p:cNvPr id="8" name="Picture Placeholder 5">
            <a:extLst>
              <a:ext uri="{FF2B5EF4-FFF2-40B4-BE49-F238E27FC236}">
                <a16:creationId xmlns:a16="http://schemas.microsoft.com/office/drawing/2014/main" id="{33AD4F3E-124A-758C-0BC2-539E64CB39CF}"/>
              </a:ext>
            </a:extLst>
          </p:cNvPr>
          <p:cNvSpPr>
            <a:spLocks noGrp="1"/>
          </p:cNvSpPr>
          <p:nvPr>
            <p:ph type="pic" sz="quarter" idx="11"/>
          </p:nvPr>
        </p:nvSpPr>
        <p:spPr>
          <a:xfrm>
            <a:off x="361949" y="3863811"/>
            <a:ext cx="5734051" cy="2276475"/>
          </a:xfrm>
        </p:spPr>
        <p:txBody>
          <a:bodyPr/>
          <a:lstStyle/>
          <a:p>
            <a:r>
              <a:rPr lang="en-GB"/>
              <a:t>Click icon to add picture</a:t>
            </a:r>
          </a:p>
        </p:txBody>
      </p:sp>
      <p:sp>
        <p:nvSpPr>
          <p:cNvPr id="9" name="Picture Placeholder 5">
            <a:extLst>
              <a:ext uri="{FF2B5EF4-FFF2-40B4-BE49-F238E27FC236}">
                <a16:creationId xmlns:a16="http://schemas.microsoft.com/office/drawing/2014/main" id="{4C51675A-8021-84BC-71FE-8AAE89BFD2D8}"/>
              </a:ext>
            </a:extLst>
          </p:cNvPr>
          <p:cNvSpPr>
            <a:spLocks noGrp="1"/>
          </p:cNvSpPr>
          <p:nvPr>
            <p:ph type="pic" sz="quarter" idx="12"/>
          </p:nvPr>
        </p:nvSpPr>
        <p:spPr>
          <a:xfrm>
            <a:off x="6254197" y="1419172"/>
            <a:ext cx="5734051" cy="2276475"/>
          </a:xfrm>
        </p:spPr>
        <p:txBody>
          <a:bodyPr/>
          <a:lstStyle/>
          <a:p>
            <a:r>
              <a:rPr lang="en-GB"/>
              <a:t>Click icon to add picture</a:t>
            </a:r>
          </a:p>
        </p:txBody>
      </p:sp>
      <p:sp>
        <p:nvSpPr>
          <p:cNvPr id="10" name="Picture Placeholder 5">
            <a:extLst>
              <a:ext uri="{FF2B5EF4-FFF2-40B4-BE49-F238E27FC236}">
                <a16:creationId xmlns:a16="http://schemas.microsoft.com/office/drawing/2014/main" id="{B9627519-59C2-F8A0-BC71-8086E1FA8ABC}"/>
              </a:ext>
            </a:extLst>
          </p:cNvPr>
          <p:cNvSpPr>
            <a:spLocks noGrp="1"/>
          </p:cNvSpPr>
          <p:nvPr>
            <p:ph type="pic" sz="quarter" idx="13"/>
          </p:nvPr>
        </p:nvSpPr>
        <p:spPr>
          <a:xfrm>
            <a:off x="6254197" y="3863811"/>
            <a:ext cx="5734051" cy="2276475"/>
          </a:xfrm>
        </p:spPr>
        <p:txBody>
          <a:bodyPr/>
          <a:lstStyle/>
          <a:p>
            <a:r>
              <a:rPr lang="en-GB"/>
              <a:t>Click icon to add picture</a:t>
            </a:r>
          </a:p>
        </p:txBody>
      </p:sp>
    </p:spTree>
    <p:extLst>
      <p:ext uri="{BB962C8B-B14F-4D97-AF65-F5344CB8AC3E}">
        <p14:creationId xmlns:p14="http://schemas.microsoft.com/office/powerpoint/2010/main" val="295681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85D9D-1633-FF42-98E0-E62CFDDA7609}"/>
              </a:ext>
            </a:extLst>
          </p:cNvPr>
          <p:cNvSpPr>
            <a:spLocks noGrp="1"/>
          </p:cNvSpPr>
          <p:nvPr>
            <p:ph type="title"/>
          </p:nvPr>
        </p:nvSpPr>
        <p:spPr>
          <a:xfrm>
            <a:off x="362607" y="370098"/>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779132-D93D-AB42-BFD5-CA2293A5FF70}"/>
              </a:ext>
            </a:extLst>
          </p:cNvPr>
          <p:cNvSpPr>
            <a:spLocks noGrp="1"/>
          </p:cNvSpPr>
          <p:nvPr>
            <p:ph type="body" idx="1"/>
          </p:nvPr>
        </p:nvSpPr>
        <p:spPr>
          <a:xfrm>
            <a:off x="362607" y="1830594"/>
            <a:ext cx="10515600" cy="4351338"/>
          </a:xfrm>
          <a:prstGeom prst="rect">
            <a:avLst/>
          </a:prstGeom>
        </p:spPr>
        <p:txBody>
          <a:bodyPr vert="horz" lIns="91440" tIns="45720" rIns="91440" bIns="45720" rtlCol="0">
            <a:normAutofit/>
          </a:bodyPr>
          <a:lstStyle/>
          <a:p>
            <a:pPr lvl="0"/>
            <a:r>
              <a:rPr lang="en-US"/>
              <a:t>Click to edit Master text styles</a:t>
            </a:r>
          </a:p>
        </p:txBody>
      </p:sp>
      <p:pic>
        <p:nvPicPr>
          <p:cNvPr id="16" name="Picture 15">
            <a:extLst>
              <a:ext uri="{FF2B5EF4-FFF2-40B4-BE49-F238E27FC236}">
                <a16:creationId xmlns:a16="http://schemas.microsoft.com/office/drawing/2014/main" id="{E75C14A3-F327-FFA6-57D9-875CC1B7259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03119" y="6348563"/>
            <a:ext cx="1202546" cy="364175"/>
          </a:xfrm>
          <a:prstGeom prst="rect">
            <a:avLst/>
          </a:prstGeom>
        </p:spPr>
      </p:pic>
    </p:spTree>
    <p:extLst>
      <p:ext uri="{BB962C8B-B14F-4D97-AF65-F5344CB8AC3E}">
        <p14:creationId xmlns:p14="http://schemas.microsoft.com/office/powerpoint/2010/main" val="947094356"/>
      </p:ext>
    </p:extLst>
  </p:cSld>
  <p:clrMap bg1="lt1" tx1="dk1" bg2="lt2" tx2="dk2" accent1="accent1" accent2="accent2" accent3="accent3" accent4="accent4" accent5="accent5" accent6="accent6" hlink="hlink" folHlink="folHlink"/>
  <p:sldLayoutIdLst>
    <p:sldLayoutId id="2147483827" r:id="rId1"/>
    <p:sldLayoutId id="2147483826" r:id="rId2"/>
    <p:sldLayoutId id="2147483818" r:id="rId3"/>
    <p:sldLayoutId id="2147483819" r:id="rId4"/>
    <p:sldLayoutId id="2147483739" r:id="rId5"/>
    <p:sldLayoutId id="2147483681" r:id="rId6"/>
    <p:sldLayoutId id="2147483755" r:id="rId7"/>
    <p:sldLayoutId id="2147483684" r:id="rId8"/>
    <p:sldLayoutId id="2147483756" r:id="rId9"/>
    <p:sldLayoutId id="2147483757" r:id="rId10"/>
    <p:sldLayoutId id="2147483759" r:id="rId11"/>
    <p:sldLayoutId id="2147483758" r:id="rId12"/>
    <p:sldLayoutId id="2147483830" r:id="rId13"/>
    <p:sldLayoutId id="2147483831" r:id="rId14"/>
  </p:sldLayoutIdLst>
  <p:txStyles>
    <p:titleStyle>
      <a:lvl1pPr algn="l" defTabSz="914309"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309"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0AF0-A999-0060-4339-7040348844F3}"/>
              </a:ext>
            </a:extLst>
          </p:cNvPr>
          <p:cNvSpPr>
            <a:spLocks noGrp="1"/>
          </p:cNvSpPr>
          <p:nvPr>
            <p:ph type="title"/>
          </p:nvPr>
        </p:nvSpPr>
        <p:spPr/>
        <p:txBody>
          <a:bodyPr/>
          <a:lstStyle/>
          <a:p>
            <a:pPr algn="ctr"/>
            <a:r>
              <a:rPr lang="en-GB" b="0" dirty="0">
                <a:latin typeface="Asap Medium" panose="020F0604030102060203" pitchFamily="34" charset="0"/>
              </a:rPr>
              <a:t>Community of Practice</a:t>
            </a:r>
            <a:br>
              <a:rPr lang="en-GB" dirty="0"/>
            </a:br>
            <a:br>
              <a:rPr lang="en-GB" dirty="0"/>
            </a:br>
            <a:r>
              <a:rPr lang="en-GB" b="0" dirty="0"/>
              <a:t>July 2024</a:t>
            </a:r>
          </a:p>
        </p:txBody>
      </p:sp>
    </p:spTree>
    <p:extLst>
      <p:ext uri="{BB962C8B-B14F-4D97-AF65-F5344CB8AC3E}">
        <p14:creationId xmlns:p14="http://schemas.microsoft.com/office/powerpoint/2010/main" val="248925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4003-E93D-CF86-A37F-B1267D804AB1}"/>
              </a:ext>
            </a:extLst>
          </p:cNvPr>
          <p:cNvSpPr>
            <a:spLocks noGrp="1"/>
          </p:cNvSpPr>
          <p:nvPr>
            <p:ph type="title"/>
          </p:nvPr>
        </p:nvSpPr>
        <p:spPr>
          <a:xfrm>
            <a:off x="555551" y="914955"/>
            <a:ext cx="11070266" cy="1325563"/>
          </a:xfrm>
        </p:spPr>
        <p:txBody>
          <a:bodyPr>
            <a:noAutofit/>
          </a:bodyPr>
          <a:lstStyle/>
          <a:p>
            <a:r>
              <a:rPr lang="en-GB" sz="3200" dirty="0"/>
              <a:t>Q7. Do you have any recommendations for what we should be doing more of, less of, or differently in JE</a:t>
            </a:r>
            <a:br>
              <a:rPr lang="en-GB" sz="3200" dirty="0"/>
            </a:b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5F3F9203-2159-FEDE-A43C-FBEC0BD1D517}"/>
              </a:ext>
            </a:extLst>
          </p:cNvPr>
          <p:cNvSpPr>
            <a:spLocks noGrp="1"/>
          </p:cNvSpPr>
          <p:nvPr>
            <p:ph sz="half" idx="1"/>
          </p:nvPr>
        </p:nvSpPr>
        <p:spPr>
          <a:xfrm>
            <a:off x="404923" y="1793725"/>
            <a:ext cx="11231526" cy="4351338"/>
          </a:xfrm>
        </p:spPr>
        <p:txBody>
          <a:bodyPr>
            <a:noAutofit/>
          </a:bodyPr>
          <a:lstStyle/>
          <a:p>
            <a:pPr marL="342900" indent="-342900">
              <a:buFont typeface="Arial" panose="020B0604020202020204" pitchFamily="34" charset="0"/>
              <a:buChar char="•"/>
            </a:pPr>
            <a:r>
              <a:rPr lang="en-GB" sz="2400" dirty="0"/>
              <a:t>More focus on sustainability and support for when things go wrong. Focus I think is still on growth/ scaling up and strengthening but recovery is also a growing issue.  </a:t>
            </a:r>
          </a:p>
          <a:p>
            <a:pPr marL="342900" indent="-342900">
              <a:buFont typeface="Arial" panose="020B0604020202020204" pitchFamily="34" charset="0"/>
              <a:buChar char="•"/>
            </a:pPr>
            <a:r>
              <a:rPr lang="en-GB" sz="2400" dirty="0"/>
              <a:t>Mentorship and networking - connect entrepreneurs with experienced mentors and networking opportunities to foster relationships and collaborations. </a:t>
            </a:r>
          </a:p>
          <a:p>
            <a:pPr marL="342900" indent="-342900">
              <a:buFont typeface="Arial" panose="020B0604020202020204" pitchFamily="34" charset="0"/>
              <a:buChar char="•"/>
            </a:pPr>
            <a:r>
              <a:rPr lang="en-GB" sz="2400" dirty="0"/>
              <a:t>More about an organisation before setting the brief stage to reduce the number of brief changes. </a:t>
            </a:r>
          </a:p>
          <a:p>
            <a:pPr marL="342900" indent="-342900">
              <a:buFont typeface="Arial" panose="020B0604020202020204" pitchFamily="34" charset="0"/>
              <a:buChar char="•"/>
            </a:pPr>
            <a:r>
              <a:rPr lang="en-GB" sz="2400" dirty="0"/>
              <a:t>Workshop descriptions could be more detailed to understand the level they are pitched at sometimes </a:t>
            </a:r>
          </a:p>
          <a:p>
            <a:pPr marL="342900" indent="-342900">
              <a:buFont typeface="Arial" panose="020B0604020202020204" pitchFamily="34" charset="0"/>
              <a:buChar char="•"/>
            </a:pPr>
            <a:r>
              <a:rPr lang="en-GB" sz="2400" dirty="0"/>
              <a:t>Sharing case studies of SE that have been really successful - how to get it right. Or, where the support has been very effective and with key lessons learned. </a:t>
            </a:r>
          </a:p>
          <a:p>
            <a:pPr marL="342900" indent="-342900">
              <a:buFont typeface="Arial" panose="020B0604020202020204" pitchFamily="34" charset="0"/>
              <a:buChar char="•"/>
            </a:pPr>
            <a:r>
              <a:rPr lang="en-GB" sz="2400" dirty="0"/>
              <a:t>Have BA's present on projects at the CoP?</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17768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4003-E93D-CF86-A37F-B1267D804AB1}"/>
              </a:ext>
            </a:extLst>
          </p:cNvPr>
          <p:cNvSpPr>
            <a:spLocks noGrp="1"/>
          </p:cNvSpPr>
          <p:nvPr>
            <p:ph type="title"/>
          </p:nvPr>
        </p:nvSpPr>
        <p:spPr>
          <a:xfrm>
            <a:off x="555551" y="914955"/>
            <a:ext cx="11070266" cy="1325563"/>
          </a:xfrm>
        </p:spPr>
        <p:txBody>
          <a:bodyPr>
            <a:noAutofit/>
          </a:bodyPr>
          <a:lstStyle/>
          <a:p>
            <a:r>
              <a:rPr lang="en-GB" sz="3200" dirty="0"/>
              <a:t>Q7. Do you have any recommendations for what we should be doing more of, less of, or differently in JE</a:t>
            </a:r>
            <a:br>
              <a:rPr lang="en-GB" sz="3200" dirty="0"/>
            </a:b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5F3F9203-2159-FEDE-A43C-FBEC0BD1D517}"/>
              </a:ext>
            </a:extLst>
          </p:cNvPr>
          <p:cNvSpPr>
            <a:spLocks noGrp="1"/>
          </p:cNvSpPr>
          <p:nvPr>
            <p:ph sz="half" idx="1"/>
          </p:nvPr>
        </p:nvSpPr>
        <p:spPr>
          <a:xfrm>
            <a:off x="474921" y="1591707"/>
            <a:ext cx="11231526" cy="4351338"/>
          </a:xfrm>
        </p:spPr>
        <p:txBody>
          <a:bodyPr>
            <a:noAutofit/>
          </a:bodyPr>
          <a:lstStyle/>
          <a:p>
            <a:pPr marL="342900" indent="-342900">
              <a:buFont typeface="Arial" panose="020B0604020202020204" pitchFamily="34" charset="0"/>
              <a:buChar char="•"/>
            </a:pPr>
            <a:r>
              <a:rPr lang="en-GB" sz="2400" dirty="0"/>
              <a:t>I get the sense that there is an inconsistency of skills and business experience throughout the BA group. This could also be a good thing as it brings some diversity. That said, it would be good to know that clients are getting a consistent level of support across all of the regions</a:t>
            </a:r>
          </a:p>
          <a:p>
            <a:pPr marL="342900" indent="-342900">
              <a:buFont typeface="Arial" panose="020B0604020202020204" pitchFamily="34" charset="0"/>
              <a:buChar char="•"/>
            </a:pPr>
            <a:r>
              <a:rPr lang="en-GB" sz="2400" dirty="0"/>
              <a:t>It would be good to be able to provide some longer term coaching for implementation - for example, monthly check-in/ coaching </a:t>
            </a:r>
          </a:p>
          <a:p>
            <a:pPr marL="342900" indent="-342900">
              <a:buFont typeface="Arial" panose="020B0604020202020204" pitchFamily="34" charset="0"/>
              <a:buChar char="•"/>
            </a:pPr>
            <a:r>
              <a:rPr lang="en-GB" sz="2400" dirty="0"/>
              <a:t>More training please, develop a resource bank.  I think the balance is right with JE interactions including admin duties and cop meeting. </a:t>
            </a:r>
          </a:p>
          <a:p>
            <a:pPr marL="342900" indent="-342900">
              <a:buFont typeface="Arial" panose="020B0604020202020204" pitchFamily="34" charset="0"/>
              <a:buChar char="•"/>
            </a:pPr>
            <a:r>
              <a:rPr lang="en-GB" sz="2400" dirty="0"/>
              <a:t>Clearer guidance regarding the transition from startup to receiving business support would be helpful.</a:t>
            </a:r>
          </a:p>
          <a:p>
            <a:pPr marL="342900" indent="-342900">
              <a:buFont typeface="Arial" panose="020B0604020202020204" pitchFamily="34" charset="0"/>
              <a:buChar char="•"/>
            </a:pPr>
            <a:r>
              <a:rPr lang="en-GB" sz="2400" dirty="0"/>
              <a:t>I think there is scope to find out more at the client manager stage when the enquiries come in, e.g., who should be signing off the Proposal of Service on behalf of the applicant, whether the Trustees aware of it, a second named contact agreed…</a:t>
            </a:r>
          </a:p>
        </p:txBody>
      </p:sp>
    </p:spTree>
    <p:extLst>
      <p:ext uri="{BB962C8B-B14F-4D97-AF65-F5344CB8AC3E}">
        <p14:creationId xmlns:p14="http://schemas.microsoft.com/office/powerpoint/2010/main" val="111360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B853A-B0E3-F19D-FA38-F2132869744C}"/>
              </a:ext>
            </a:extLst>
          </p:cNvPr>
          <p:cNvSpPr>
            <a:spLocks noGrp="1"/>
          </p:cNvSpPr>
          <p:nvPr>
            <p:ph type="title"/>
          </p:nvPr>
        </p:nvSpPr>
        <p:spPr>
          <a:xfrm>
            <a:off x="362607" y="370098"/>
            <a:ext cx="10515600" cy="1325563"/>
          </a:xfrm>
        </p:spPr>
        <p:txBody>
          <a:bodyPr anchor="ctr">
            <a:normAutofit/>
          </a:bodyPr>
          <a:lstStyle/>
          <a:p>
            <a:pPr algn="l" defTabSz="685732" fontAlgn="auto">
              <a:lnSpc>
                <a:spcPct val="90000"/>
              </a:lnSpc>
              <a:spcBef>
                <a:spcPts val="750"/>
              </a:spcBef>
              <a:spcAft>
                <a:spcPts val="600"/>
              </a:spcAft>
              <a:defRPr/>
            </a:pPr>
            <a:r>
              <a:rPr lang="en-GB" sz="4400" b="1">
                <a:ea typeface="+mn-ea"/>
                <a:cs typeface="+mn-cs"/>
              </a:rPr>
              <a:t>Innovation Group </a:t>
            </a:r>
          </a:p>
        </p:txBody>
      </p:sp>
      <p:sp>
        <p:nvSpPr>
          <p:cNvPr id="5" name="Content Placeholder 4">
            <a:extLst>
              <a:ext uri="{FF2B5EF4-FFF2-40B4-BE49-F238E27FC236}">
                <a16:creationId xmlns:a16="http://schemas.microsoft.com/office/drawing/2014/main" id="{D81AEFB9-A30B-83E4-00B9-3811FC67EE76}"/>
              </a:ext>
            </a:extLst>
          </p:cNvPr>
          <p:cNvSpPr>
            <a:spLocks noGrp="1"/>
          </p:cNvSpPr>
          <p:nvPr>
            <p:ph sz="half" idx="2"/>
          </p:nvPr>
        </p:nvSpPr>
        <p:spPr>
          <a:xfrm>
            <a:off x="462668" y="1828799"/>
            <a:ext cx="11090235" cy="4643951"/>
          </a:xfrm>
        </p:spPr>
        <p:txBody>
          <a:bodyPr>
            <a:normAutofit fontScale="85000" lnSpcReduction="20000"/>
          </a:bodyPr>
          <a:lstStyle/>
          <a:p>
            <a:pPr>
              <a:lnSpc>
                <a:spcPct val="120000"/>
              </a:lnSpc>
            </a:pPr>
            <a:r>
              <a:rPr lang="en-GB" sz="2800" b="1"/>
              <a:t>Purpose</a:t>
            </a:r>
          </a:p>
          <a:p>
            <a:pPr marL="285750" indent="-285750">
              <a:lnSpc>
                <a:spcPct val="120000"/>
              </a:lnSpc>
              <a:buFont typeface="Arial" panose="020B0604020202020204" pitchFamily="34" charset="0"/>
              <a:buChar char="•"/>
            </a:pPr>
            <a:r>
              <a:rPr lang="en-GB" sz="2800"/>
              <a:t>Identify opportunities for programme development including the creation of new ideas for Just Enterprise products or services that reflect current and emerging sector need and to consider alternative models of delivery.</a:t>
            </a:r>
          </a:p>
          <a:p>
            <a:pPr>
              <a:lnSpc>
                <a:spcPct val="120000"/>
              </a:lnSpc>
            </a:pPr>
            <a:endParaRPr lang="en-GB"/>
          </a:p>
          <a:p>
            <a:pPr>
              <a:lnSpc>
                <a:spcPct val="120000"/>
              </a:lnSpc>
            </a:pPr>
            <a:r>
              <a:rPr lang="en-GB" sz="2800" b="1"/>
              <a:t>The objectives of the group are:</a:t>
            </a:r>
            <a:endParaRPr lang="en-GB" sz="2800"/>
          </a:p>
          <a:p>
            <a:pPr marL="285750" indent="-285750">
              <a:lnSpc>
                <a:spcPct val="120000"/>
              </a:lnSpc>
              <a:buFont typeface="Arial" panose="020B0604020202020204" pitchFamily="34" charset="0"/>
              <a:buChar char="•"/>
            </a:pPr>
            <a:r>
              <a:rPr lang="en-GB" sz="2800"/>
              <a:t>Consider emerging trends in relation to client support</a:t>
            </a:r>
          </a:p>
          <a:p>
            <a:pPr marL="285750" indent="-285750">
              <a:lnSpc>
                <a:spcPct val="120000"/>
              </a:lnSpc>
              <a:buFont typeface="Arial" panose="020B0604020202020204" pitchFamily="34" charset="0"/>
              <a:buChar char="•"/>
            </a:pPr>
            <a:r>
              <a:rPr lang="en-GB" sz="2800"/>
              <a:t>Identify opportunities for new JE services </a:t>
            </a:r>
          </a:p>
          <a:p>
            <a:pPr marL="285750" indent="-285750">
              <a:lnSpc>
                <a:spcPct val="120000"/>
              </a:lnSpc>
              <a:buFont typeface="Arial" panose="020B0604020202020204" pitchFamily="34" charset="0"/>
              <a:buChar char="•"/>
            </a:pPr>
            <a:r>
              <a:rPr lang="en-GB" sz="2800"/>
              <a:t>Identify opportunities for new delivery approaches</a:t>
            </a:r>
          </a:p>
          <a:p>
            <a:pPr marL="285750" indent="-285750">
              <a:lnSpc>
                <a:spcPct val="120000"/>
              </a:lnSpc>
              <a:buFont typeface="Arial" panose="020B0604020202020204" pitchFamily="34" charset="0"/>
              <a:buChar char="•"/>
            </a:pPr>
            <a:r>
              <a:rPr lang="en-GB" sz="2800"/>
              <a:t>Consider and act on requests from the partnership</a:t>
            </a:r>
          </a:p>
          <a:p>
            <a:pPr marL="285750" indent="-285750">
              <a:lnSpc>
                <a:spcPct val="120000"/>
              </a:lnSpc>
              <a:buFont typeface="Arial" panose="020B0604020202020204" pitchFamily="34" charset="0"/>
              <a:buChar char="•"/>
            </a:pPr>
            <a:endParaRPr lang="en-GB" sz="2800"/>
          </a:p>
        </p:txBody>
      </p:sp>
    </p:spTree>
    <p:extLst>
      <p:ext uri="{BB962C8B-B14F-4D97-AF65-F5344CB8AC3E}">
        <p14:creationId xmlns:p14="http://schemas.microsoft.com/office/powerpoint/2010/main" val="203084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B853A-B0E3-F19D-FA38-F2132869744C}"/>
              </a:ext>
            </a:extLst>
          </p:cNvPr>
          <p:cNvSpPr>
            <a:spLocks noGrp="1"/>
          </p:cNvSpPr>
          <p:nvPr>
            <p:ph type="title"/>
          </p:nvPr>
        </p:nvSpPr>
        <p:spPr>
          <a:xfrm>
            <a:off x="362607" y="370098"/>
            <a:ext cx="10515600" cy="1325563"/>
          </a:xfrm>
        </p:spPr>
        <p:txBody>
          <a:bodyPr anchor="ctr">
            <a:normAutofit/>
          </a:bodyPr>
          <a:lstStyle/>
          <a:p>
            <a:pPr defTabSz="914400" eaLnBrk="0" fontAlgn="base" hangingPunct="0">
              <a:spcBef>
                <a:spcPct val="0"/>
              </a:spcBef>
              <a:spcAft>
                <a:spcPct val="0"/>
              </a:spcAft>
              <a:defRPr/>
            </a:pPr>
            <a:r>
              <a:rPr lang="en-GB" b="1"/>
              <a:t>Next few CoP dates</a:t>
            </a:r>
          </a:p>
        </p:txBody>
      </p:sp>
      <p:sp>
        <p:nvSpPr>
          <p:cNvPr id="5" name="Content Placeholder 4">
            <a:extLst>
              <a:ext uri="{FF2B5EF4-FFF2-40B4-BE49-F238E27FC236}">
                <a16:creationId xmlns:a16="http://schemas.microsoft.com/office/drawing/2014/main" id="{D81AEFB9-A30B-83E4-00B9-3811FC67EE76}"/>
              </a:ext>
            </a:extLst>
          </p:cNvPr>
          <p:cNvSpPr>
            <a:spLocks noGrp="1"/>
          </p:cNvSpPr>
          <p:nvPr>
            <p:ph sz="half" idx="1"/>
          </p:nvPr>
        </p:nvSpPr>
        <p:spPr>
          <a:xfrm>
            <a:off x="838200" y="1825625"/>
            <a:ext cx="5181600" cy="4351338"/>
          </a:xfrm>
        </p:spPr>
        <p:txBody>
          <a:bodyPr>
            <a:normAutofit/>
          </a:bodyPr>
          <a:lstStyle/>
          <a:p>
            <a:pPr marL="342900" indent="-342900" defTabSz="914400" eaLnBrk="0" fontAlgn="base" hangingPunct="0">
              <a:spcBef>
                <a:spcPct val="0"/>
              </a:spcBef>
              <a:spcAft>
                <a:spcPts val="600"/>
              </a:spcAft>
              <a:buFont typeface="Arial" panose="020B0604020202020204" pitchFamily="34" charset="0"/>
              <a:buChar char="•"/>
              <a:defRPr/>
            </a:pPr>
            <a:r>
              <a:rPr lang="en-GB" dirty="0"/>
              <a:t>26</a:t>
            </a:r>
            <a:r>
              <a:rPr lang="en-GB" baseline="30000" dirty="0"/>
              <a:t>th</a:t>
            </a:r>
            <a:r>
              <a:rPr lang="en-GB" dirty="0"/>
              <a:t> Sept</a:t>
            </a:r>
          </a:p>
          <a:p>
            <a:pPr marL="342900" indent="-342900" defTabSz="914400" eaLnBrk="0" fontAlgn="base" hangingPunct="0">
              <a:spcBef>
                <a:spcPct val="0"/>
              </a:spcBef>
              <a:spcAft>
                <a:spcPts val="600"/>
              </a:spcAft>
              <a:buFont typeface="Arial" panose="020B0604020202020204" pitchFamily="34" charset="0"/>
              <a:buChar char="•"/>
              <a:defRPr/>
            </a:pPr>
            <a:r>
              <a:rPr lang="en-GB" dirty="0"/>
              <a:t>21</a:t>
            </a:r>
            <a:r>
              <a:rPr lang="en-GB" baseline="30000" dirty="0"/>
              <a:t>st</a:t>
            </a:r>
            <a:r>
              <a:rPr lang="en-GB" dirty="0"/>
              <a:t> Nov</a:t>
            </a:r>
          </a:p>
          <a:p>
            <a:pPr marL="342900" indent="-342900" defTabSz="914400" eaLnBrk="0" fontAlgn="base" hangingPunct="0">
              <a:spcBef>
                <a:spcPct val="0"/>
              </a:spcBef>
              <a:spcAft>
                <a:spcPts val="600"/>
              </a:spcAft>
              <a:buFont typeface="Arial" panose="020B0604020202020204" pitchFamily="34" charset="0"/>
              <a:buChar char="•"/>
              <a:defRPr/>
            </a:pPr>
            <a:r>
              <a:rPr lang="en-GB" dirty="0"/>
              <a:t>23</a:t>
            </a:r>
            <a:r>
              <a:rPr lang="en-GB" baseline="30000" dirty="0"/>
              <a:t>rd</a:t>
            </a:r>
            <a:r>
              <a:rPr lang="en-GB" dirty="0"/>
              <a:t> Jan 2025</a:t>
            </a:r>
          </a:p>
          <a:p>
            <a:pPr marL="342900" indent="-342900" defTabSz="914400" eaLnBrk="0" fontAlgn="base" hangingPunct="0">
              <a:spcBef>
                <a:spcPct val="0"/>
              </a:spcBef>
              <a:spcAft>
                <a:spcPts val="600"/>
              </a:spcAft>
              <a:buFont typeface="Arial" panose="020B0604020202020204" pitchFamily="34" charset="0"/>
              <a:buChar char="•"/>
              <a:defRPr/>
            </a:pPr>
            <a:r>
              <a:rPr lang="en-GB" dirty="0"/>
              <a:t>20</a:t>
            </a:r>
            <a:r>
              <a:rPr lang="en-GB" baseline="30000" dirty="0"/>
              <a:t>th</a:t>
            </a:r>
            <a:r>
              <a:rPr lang="en-GB" dirty="0"/>
              <a:t> March </a:t>
            </a:r>
          </a:p>
          <a:p>
            <a:pPr marL="342900" indent="-342900" defTabSz="914400" eaLnBrk="0" fontAlgn="base" hangingPunct="0">
              <a:spcBef>
                <a:spcPct val="0"/>
              </a:spcBef>
              <a:spcAft>
                <a:spcPts val="600"/>
              </a:spcAft>
              <a:buFont typeface="Arial" panose="020B0604020202020204" pitchFamily="34" charset="0"/>
              <a:buChar char="•"/>
              <a:defRPr/>
            </a:pPr>
            <a:endParaRPr lang="en-GB" dirty="0"/>
          </a:p>
          <a:p>
            <a:pPr defTabSz="914400" eaLnBrk="0" fontAlgn="base" hangingPunct="0">
              <a:spcBef>
                <a:spcPct val="0"/>
              </a:spcBef>
              <a:spcAft>
                <a:spcPts val="600"/>
              </a:spcAft>
              <a:defRPr/>
            </a:pPr>
            <a:r>
              <a:rPr lang="en-GB" dirty="0"/>
              <a:t>All at 10.00  - 11.30</a:t>
            </a:r>
          </a:p>
        </p:txBody>
      </p:sp>
      <p:pic>
        <p:nvPicPr>
          <p:cNvPr id="7" name="Picture 6" descr="Red marker on a calendar">
            <a:extLst>
              <a:ext uri="{FF2B5EF4-FFF2-40B4-BE49-F238E27FC236}">
                <a16:creationId xmlns:a16="http://schemas.microsoft.com/office/drawing/2014/main" id="{6B10B33D-1F22-D2DA-ACAD-6BF7431CFF24}"/>
              </a:ext>
            </a:extLst>
          </p:cNvPr>
          <p:cNvPicPr>
            <a:picLocks noChangeAspect="1"/>
          </p:cNvPicPr>
          <p:nvPr/>
        </p:nvPicPr>
        <p:blipFill rotWithShape="1">
          <a:blip r:embed="rId3"/>
          <a:srcRect r="20513" b="-1"/>
          <a:stretch/>
        </p:blipFill>
        <p:spPr>
          <a:xfrm>
            <a:off x="6172200" y="1825625"/>
            <a:ext cx="5181600" cy="4351338"/>
          </a:xfrm>
          <a:prstGeom prst="rect">
            <a:avLst/>
          </a:prstGeom>
          <a:noFill/>
        </p:spPr>
      </p:pic>
    </p:spTree>
    <p:extLst>
      <p:ext uri="{BB962C8B-B14F-4D97-AF65-F5344CB8AC3E}">
        <p14:creationId xmlns:p14="http://schemas.microsoft.com/office/powerpoint/2010/main" val="197073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DD0B-BEA1-4252-F780-1B0D4CE0B22A}"/>
              </a:ext>
            </a:extLst>
          </p:cNvPr>
          <p:cNvSpPr>
            <a:spLocks noGrp="1"/>
          </p:cNvSpPr>
          <p:nvPr>
            <p:ph type="title"/>
          </p:nvPr>
        </p:nvSpPr>
        <p:spPr/>
        <p:txBody>
          <a:bodyPr/>
          <a:lstStyle/>
          <a:p>
            <a:r>
              <a:rPr lang="en-GB"/>
              <a:t>AOB</a:t>
            </a:r>
          </a:p>
        </p:txBody>
      </p:sp>
    </p:spTree>
    <p:extLst>
      <p:ext uri="{BB962C8B-B14F-4D97-AF65-F5344CB8AC3E}">
        <p14:creationId xmlns:p14="http://schemas.microsoft.com/office/powerpoint/2010/main" val="331951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B853A-B0E3-F19D-FA38-F2132869744C}"/>
              </a:ext>
            </a:extLst>
          </p:cNvPr>
          <p:cNvSpPr>
            <a:spLocks noGrp="1"/>
          </p:cNvSpPr>
          <p:nvPr>
            <p:ph type="title"/>
          </p:nvPr>
        </p:nvSpPr>
        <p:spPr>
          <a:xfrm>
            <a:off x="362607" y="370098"/>
            <a:ext cx="10515600" cy="1325563"/>
          </a:xfrm>
        </p:spPr>
        <p:txBody>
          <a:bodyPr anchor="ctr">
            <a:normAutofit/>
          </a:bodyPr>
          <a:lstStyle/>
          <a:p>
            <a:r>
              <a:rPr lang="en-GB"/>
              <a:t>Agenda</a:t>
            </a:r>
          </a:p>
        </p:txBody>
      </p:sp>
      <p:pic>
        <p:nvPicPr>
          <p:cNvPr id="7" name="Picture 6" descr="Half face clock on a wall">
            <a:extLst>
              <a:ext uri="{FF2B5EF4-FFF2-40B4-BE49-F238E27FC236}">
                <a16:creationId xmlns:a16="http://schemas.microsoft.com/office/drawing/2014/main" id="{6B10B33D-1F22-D2DA-ACAD-6BF7431CFF24}"/>
              </a:ext>
            </a:extLst>
          </p:cNvPr>
          <p:cNvPicPr>
            <a:picLocks noChangeAspect="1"/>
          </p:cNvPicPr>
          <p:nvPr/>
        </p:nvPicPr>
        <p:blipFill>
          <a:blip r:embed="rId3"/>
          <a:stretch>
            <a:fillRect/>
          </a:stretch>
        </p:blipFill>
        <p:spPr>
          <a:xfrm>
            <a:off x="458300" y="2499795"/>
            <a:ext cx="3433216" cy="2471916"/>
          </a:xfrm>
          <a:prstGeom prst="rect">
            <a:avLst/>
          </a:prstGeom>
          <a:noFill/>
        </p:spPr>
      </p:pic>
      <p:sp>
        <p:nvSpPr>
          <p:cNvPr id="5" name="Content Placeholder 4">
            <a:extLst>
              <a:ext uri="{FF2B5EF4-FFF2-40B4-BE49-F238E27FC236}">
                <a16:creationId xmlns:a16="http://schemas.microsoft.com/office/drawing/2014/main" id="{D81AEFB9-A30B-83E4-00B9-3811FC67EE76}"/>
              </a:ext>
            </a:extLst>
          </p:cNvPr>
          <p:cNvSpPr>
            <a:spLocks noGrp="1"/>
          </p:cNvSpPr>
          <p:nvPr>
            <p:ph sz="half" idx="2"/>
          </p:nvPr>
        </p:nvSpPr>
        <p:spPr>
          <a:xfrm>
            <a:off x="5491980" y="1475298"/>
            <a:ext cx="5386227" cy="3830349"/>
          </a:xfrm>
        </p:spPr>
        <p:txBody>
          <a:bodyPr>
            <a:normAutofit/>
          </a:bodyPr>
          <a:lstStyle/>
          <a:p>
            <a:pPr marL="457200" indent="-457200">
              <a:buFont typeface="Arial" panose="020B0604020202020204" pitchFamily="34" charset="0"/>
              <a:buChar char="•"/>
            </a:pPr>
            <a:r>
              <a:rPr lang="en-GB" dirty="0"/>
              <a:t>Welcome </a:t>
            </a:r>
          </a:p>
          <a:p>
            <a:pPr marL="457200" indent="-457200">
              <a:buFont typeface="Arial" panose="020B0604020202020204" pitchFamily="34" charset="0"/>
              <a:buChar char="•"/>
            </a:pPr>
            <a:r>
              <a:rPr lang="en-GB" dirty="0"/>
              <a:t>Workshop  - Pride Outside</a:t>
            </a:r>
          </a:p>
          <a:p>
            <a:pPr marL="457200" indent="-457200">
              <a:buFont typeface="Arial" panose="020B0604020202020204" pitchFamily="34" charset="0"/>
              <a:buChar char="•"/>
            </a:pPr>
            <a:r>
              <a:rPr lang="en-GB" dirty="0"/>
              <a:t>Business Adviser survey</a:t>
            </a:r>
          </a:p>
          <a:p>
            <a:pPr marL="457200" indent="-457200">
              <a:buFont typeface="Arial" panose="020B0604020202020204" pitchFamily="34" charset="0"/>
              <a:buChar char="•"/>
            </a:pPr>
            <a:r>
              <a:rPr lang="en-GB" dirty="0"/>
              <a:t>JE Innovation Group</a:t>
            </a:r>
          </a:p>
          <a:p>
            <a:pPr marL="457200" indent="-457200">
              <a:buFont typeface="Arial" panose="020B0604020202020204" pitchFamily="34" charset="0"/>
              <a:buChar char="•"/>
            </a:pPr>
            <a:r>
              <a:rPr lang="en-GB" dirty="0"/>
              <a:t>AOB</a:t>
            </a:r>
          </a:p>
        </p:txBody>
      </p:sp>
    </p:spTree>
    <p:extLst>
      <p:ext uri="{BB962C8B-B14F-4D97-AF65-F5344CB8AC3E}">
        <p14:creationId xmlns:p14="http://schemas.microsoft.com/office/powerpoint/2010/main" val="425630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0AF0-A999-0060-4339-7040348844F3}"/>
              </a:ext>
            </a:extLst>
          </p:cNvPr>
          <p:cNvSpPr>
            <a:spLocks noGrp="1"/>
          </p:cNvSpPr>
          <p:nvPr>
            <p:ph type="title"/>
          </p:nvPr>
        </p:nvSpPr>
        <p:spPr/>
        <p:txBody>
          <a:bodyPr/>
          <a:lstStyle/>
          <a:p>
            <a:pPr algn="ctr"/>
            <a:r>
              <a:rPr lang="en-GB" b="0" dirty="0">
                <a:latin typeface="Asap Medium" panose="020F0604030102060203" pitchFamily="34" charset="0"/>
              </a:rPr>
              <a:t>BA Survey</a:t>
            </a:r>
            <a:br>
              <a:rPr lang="en-GB" dirty="0"/>
            </a:br>
            <a:br>
              <a:rPr lang="en-GB" dirty="0"/>
            </a:br>
            <a:r>
              <a:rPr lang="en-GB" b="0" dirty="0"/>
              <a:t>Summer 2024</a:t>
            </a:r>
          </a:p>
        </p:txBody>
      </p:sp>
    </p:spTree>
    <p:extLst>
      <p:ext uri="{BB962C8B-B14F-4D97-AF65-F5344CB8AC3E}">
        <p14:creationId xmlns:p14="http://schemas.microsoft.com/office/powerpoint/2010/main" val="157068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34781009"/>
              </p:ext>
            </p:extLst>
          </p:nvPr>
        </p:nvGraphicFramePr>
        <p:xfrm>
          <a:off x="1392866" y="723013"/>
          <a:ext cx="9037674" cy="5156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570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020911084"/>
              </p:ext>
            </p:extLst>
          </p:nvPr>
        </p:nvGraphicFramePr>
        <p:xfrm>
          <a:off x="981739" y="994144"/>
          <a:ext cx="9739423" cy="4869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587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4003-E93D-CF86-A37F-B1267D804AB1}"/>
              </a:ext>
            </a:extLst>
          </p:cNvPr>
          <p:cNvSpPr>
            <a:spLocks noGrp="1"/>
          </p:cNvSpPr>
          <p:nvPr>
            <p:ph type="title"/>
          </p:nvPr>
        </p:nvSpPr>
        <p:spPr>
          <a:xfrm>
            <a:off x="266914" y="500062"/>
            <a:ext cx="10515600" cy="1325563"/>
          </a:xfrm>
        </p:spPr>
        <p:txBody>
          <a:bodyPr>
            <a:noAutofit/>
          </a:bodyPr>
          <a:lstStyle/>
          <a:p>
            <a:r>
              <a:rPr lang="en-GB" sz="3200" dirty="0"/>
              <a:t>Q3. What are the main challenges you encounter when working with clients?</a:t>
            </a:r>
            <a:br>
              <a:rPr lang="en-GB" sz="3200" dirty="0"/>
            </a:br>
            <a:endParaRPr lang="en-GB" sz="3200" dirty="0"/>
          </a:p>
        </p:txBody>
      </p:sp>
      <p:sp>
        <p:nvSpPr>
          <p:cNvPr id="3" name="Content Placeholder 2">
            <a:extLst>
              <a:ext uri="{FF2B5EF4-FFF2-40B4-BE49-F238E27FC236}">
                <a16:creationId xmlns:a16="http://schemas.microsoft.com/office/drawing/2014/main" id="{5F3F9203-2159-FEDE-A43C-FBEC0BD1D517}"/>
              </a:ext>
            </a:extLst>
          </p:cNvPr>
          <p:cNvSpPr>
            <a:spLocks noGrp="1"/>
          </p:cNvSpPr>
          <p:nvPr>
            <p:ph sz="half" idx="1"/>
          </p:nvPr>
        </p:nvSpPr>
        <p:spPr>
          <a:xfrm>
            <a:off x="668079" y="1910685"/>
            <a:ext cx="10515600" cy="4351338"/>
          </a:xfrm>
        </p:spPr>
        <p:txBody>
          <a:bodyPr>
            <a:noAutofit/>
          </a:bodyPr>
          <a:lstStyle/>
          <a:p>
            <a:r>
              <a:rPr lang="en-GB" sz="2400" dirty="0"/>
              <a:t>Their capacity / time / ability to articulate their own challenges</a:t>
            </a:r>
          </a:p>
          <a:p>
            <a:r>
              <a:rPr lang="en-GB" sz="2400" dirty="0"/>
              <a:t>Lack of internal expertise to implement strategic plans. Lack of fundamental business skills, i.e. lack of ability to implement business strategies advised</a:t>
            </a:r>
          </a:p>
          <a:p>
            <a:r>
              <a:rPr lang="en-GB" sz="2400" dirty="0"/>
              <a:t>Unrealistic expectations of what JE can do. </a:t>
            </a:r>
          </a:p>
          <a:p>
            <a:r>
              <a:rPr lang="en-GB" sz="2400" dirty="0"/>
              <a:t>Keeping them engaged with the service.  Clients like to dip in an out for the service and this can be problematic during busier periods.</a:t>
            </a:r>
          </a:p>
          <a:p>
            <a:r>
              <a:rPr lang="en-GB" sz="2400" dirty="0"/>
              <a:t>They are often busy and therefore it can be difficult to get dates in diaries</a:t>
            </a:r>
          </a:p>
          <a:p>
            <a:r>
              <a:rPr lang="en-GB" sz="2400" dirty="0"/>
              <a:t>Sometimes clients accept the proposal of service and for whatever reason decide to no longer progress with the support. </a:t>
            </a:r>
          </a:p>
          <a:p>
            <a:r>
              <a:rPr lang="en-GB" sz="2400" dirty="0"/>
              <a:t>Clients frequently have no business acumen or knowledge at all….sometimes clients expect everything to be done for them</a:t>
            </a:r>
          </a:p>
          <a:p>
            <a:endParaRPr lang="en-GB" sz="2400" dirty="0"/>
          </a:p>
        </p:txBody>
      </p:sp>
    </p:spTree>
    <p:extLst>
      <p:ext uri="{BB962C8B-B14F-4D97-AF65-F5344CB8AC3E}">
        <p14:creationId xmlns:p14="http://schemas.microsoft.com/office/powerpoint/2010/main" val="288416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136856348"/>
              </p:ext>
            </p:extLst>
          </p:nvPr>
        </p:nvGraphicFramePr>
        <p:xfrm>
          <a:off x="748930" y="650051"/>
          <a:ext cx="10596010" cy="5463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605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985629417"/>
              </p:ext>
            </p:extLst>
          </p:nvPr>
        </p:nvGraphicFramePr>
        <p:xfrm>
          <a:off x="1137684" y="1116418"/>
          <a:ext cx="8941982" cy="462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716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4003-E93D-CF86-A37F-B1267D804AB1}"/>
              </a:ext>
            </a:extLst>
          </p:cNvPr>
          <p:cNvSpPr>
            <a:spLocks noGrp="1"/>
          </p:cNvSpPr>
          <p:nvPr>
            <p:ph type="title"/>
          </p:nvPr>
        </p:nvSpPr>
        <p:spPr>
          <a:xfrm>
            <a:off x="668079" y="595977"/>
            <a:ext cx="10515600" cy="1325563"/>
          </a:xfrm>
        </p:spPr>
        <p:txBody>
          <a:bodyPr>
            <a:noAutofit/>
          </a:bodyPr>
          <a:lstStyle/>
          <a:p>
            <a:r>
              <a:rPr lang="en-GB" sz="3200" dirty="0"/>
              <a:t>Q6. What areas of training for business advisers do you think are missing or need development within Just Enterprise?</a:t>
            </a:r>
            <a:br>
              <a:rPr lang="en-GB" sz="3200" dirty="0"/>
            </a:br>
            <a:br>
              <a:rPr lang="en-GB" sz="3200" dirty="0"/>
            </a:br>
            <a:endParaRPr lang="en-GB" sz="3200" dirty="0"/>
          </a:p>
        </p:txBody>
      </p:sp>
      <p:sp>
        <p:nvSpPr>
          <p:cNvPr id="3" name="Content Placeholder 2">
            <a:extLst>
              <a:ext uri="{FF2B5EF4-FFF2-40B4-BE49-F238E27FC236}">
                <a16:creationId xmlns:a16="http://schemas.microsoft.com/office/drawing/2014/main" id="{5F3F9203-2159-FEDE-A43C-FBEC0BD1D517}"/>
              </a:ext>
            </a:extLst>
          </p:cNvPr>
          <p:cNvSpPr>
            <a:spLocks noGrp="1"/>
          </p:cNvSpPr>
          <p:nvPr>
            <p:ph sz="half" idx="1"/>
          </p:nvPr>
        </p:nvSpPr>
        <p:spPr>
          <a:xfrm>
            <a:off x="474921" y="1591707"/>
            <a:ext cx="11231526" cy="4351338"/>
          </a:xfrm>
        </p:spPr>
        <p:txBody>
          <a:bodyPr>
            <a:noAutofit/>
          </a:bodyPr>
          <a:lstStyle/>
          <a:p>
            <a:pPr marL="342900" indent="-342900">
              <a:buFont typeface="Arial" panose="020B0604020202020204" pitchFamily="34" charset="0"/>
              <a:buChar char="•"/>
            </a:pPr>
            <a:r>
              <a:rPr lang="en-GB" sz="2400" dirty="0"/>
              <a:t>Training specifically geared towards BAs (not just clients)  </a:t>
            </a:r>
          </a:p>
          <a:p>
            <a:pPr marL="342900" indent="-342900">
              <a:buFont typeface="Arial" panose="020B0604020202020204" pitchFamily="34" charset="0"/>
              <a:buChar char="•"/>
            </a:pPr>
            <a:r>
              <a:rPr lang="en-GB" sz="2400" dirty="0"/>
              <a:t>Sharing examples (of best practice, but also where things went wrong!) </a:t>
            </a:r>
          </a:p>
          <a:p>
            <a:pPr marL="342900" indent="-342900">
              <a:buFont typeface="Arial" panose="020B0604020202020204" pitchFamily="34" charset="0"/>
              <a:buChar char="•"/>
            </a:pPr>
            <a:r>
              <a:rPr lang="en-GB" sz="2400" dirty="0"/>
              <a:t>Digital developments </a:t>
            </a:r>
            <a:r>
              <a:rPr lang="en-GB" sz="2400" dirty="0" err="1"/>
              <a:t>incl</a:t>
            </a:r>
            <a:r>
              <a:rPr lang="en-GB" sz="2400" dirty="0"/>
              <a:t> A.I. for example</a:t>
            </a:r>
            <a:endParaRPr lang="en-GB" sz="2400" b="1" dirty="0"/>
          </a:p>
          <a:p>
            <a:pPr marL="342900" indent="-342900">
              <a:buFont typeface="Arial" panose="020B0604020202020204" pitchFamily="34" charset="0"/>
              <a:buChar char="•"/>
            </a:pPr>
            <a:r>
              <a:rPr lang="en-GB" sz="2400" dirty="0"/>
              <a:t>Environmental responsibility and sustainability</a:t>
            </a:r>
          </a:p>
          <a:p>
            <a:pPr marL="342900" indent="-342900">
              <a:buFont typeface="Arial" panose="020B0604020202020204" pitchFamily="34" charset="0"/>
              <a:buChar char="•"/>
            </a:pPr>
            <a:r>
              <a:rPr lang="en-GB" sz="2400" dirty="0"/>
              <a:t>Regulatory compliance - regulations affecting third sector organisations to ensure compliance and mitigate against risks.</a:t>
            </a:r>
          </a:p>
          <a:p>
            <a:pPr marL="342900" indent="-342900">
              <a:buFont typeface="Arial" panose="020B0604020202020204" pitchFamily="34" charset="0"/>
              <a:buChar char="•"/>
            </a:pPr>
            <a:r>
              <a:rPr lang="en-GB" sz="2400" dirty="0"/>
              <a:t>How to produce reports that are accessible</a:t>
            </a:r>
          </a:p>
          <a:p>
            <a:pPr marL="342900" indent="-342900">
              <a:buFont typeface="Arial" panose="020B0604020202020204" pitchFamily="34" charset="0"/>
              <a:buChar char="•"/>
            </a:pPr>
            <a:r>
              <a:rPr lang="en-GB" sz="2400" dirty="0"/>
              <a:t>Focus on 'optimising return on assets' (building, land, people) Bid writing training, net zero assessment</a:t>
            </a:r>
          </a:p>
          <a:p>
            <a:pPr marL="342900" indent="-342900">
              <a:buFont typeface="Arial" panose="020B0604020202020204" pitchFamily="34" charset="0"/>
              <a:buChar char="•"/>
            </a:pPr>
            <a:r>
              <a:rPr lang="en-GB" sz="2400" dirty="0"/>
              <a:t>Crisis support for organisations facing insolvency; social investment.</a:t>
            </a:r>
          </a:p>
          <a:p>
            <a:pPr marL="342900" indent="-342900">
              <a:buFont typeface="Arial" panose="020B0604020202020204" pitchFamily="34" charset="0"/>
              <a:buChar char="•"/>
            </a:pPr>
            <a:r>
              <a:rPr lang="en-GB" sz="2400" dirty="0"/>
              <a:t>JE systems, people, and work practices, as well as software and tech used.</a:t>
            </a:r>
          </a:p>
        </p:txBody>
      </p:sp>
    </p:spTree>
    <p:extLst>
      <p:ext uri="{BB962C8B-B14F-4D97-AF65-F5344CB8AC3E}">
        <p14:creationId xmlns:p14="http://schemas.microsoft.com/office/powerpoint/2010/main" val="1381118483"/>
      </p:ext>
    </p:extLst>
  </p:cSld>
  <p:clrMapOvr>
    <a:masterClrMapping/>
  </p:clrMapOvr>
</p:sld>
</file>

<file path=ppt/theme/theme1.xml><?xml version="1.0" encoding="utf-8"?>
<a:theme xmlns:a="http://schemas.openxmlformats.org/drawingml/2006/main" name="Just Enterprise">
  <a:themeElements>
    <a:clrScheme name="Just Enterprise">
      <a:dk1>
        <a:srgbClr val="202950"/>
      </a:dk1>
      <a:lt1>
        <a:sysClr val="window" lastClr="FFFFFF"/>
      </a:lt1>
      <a:dk2>
        <a:srgbClr val="202950"/>
      </a:dk2>
      <a:lt2>
        <a:srgbClr val="F1EFEF"/>
      </a:lt2>
      <a:accent1>
        <a:srgbClr val="82CAC9"/>
      </a:accent1>
      <a:accent2>
        <a:srgbClr val="E6223F"/>
      </a:accent2>
      <a:accent3>
        <a:srgbClr val="202950"/>
      </a:accent3>
      <a:accent4>
        <a:srgbClr val="D1CECE"/>
      </a:accent4>
      <a:accent5>
        <a:srgbClr val="8D8887"/>
      </a:accent5>
      <a:accent6>
        <a:srgbClr val="F88A9A"/>
      </a:accent6>
      <a:hlink>
        <a:srgbClr val="82CAC9"/>
      </a:hlink>
      <a:folHlink>
        <a:srgbClr val="760D1C"/>
      </a:folHlink>
    </a:clrScheme>
    <a:fontScheme name="Just Enterpri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st Enterprise" id="{37614A3C-084B-4C5D-AF3C-870BD0824705}" vid="{421FDB93-E3EE-467C-A40F-DBD79DEF33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7BDCE95B0BD4D9F46AC918BE8DF3D" ma:contentTypeVersion="1174" ma:contentTypeDescription="Create a new document." ma:contentTypeScope="" ma:versionID="6807c197fdd31751087da4b142db057b">
  <xsd:schema xmlns:xsd="http://www.w3.org/2001/XMLSchema" xmlns:xs="http://www.w3.org/2001/XMLSchema" xmlns:p="http://schemas.microsoft.com/office/2006/metadata/properties" xmlns:ns2="06703bba-dc6a-4e66-a58e-ef13f468e7b9" xmlns:ns3="a16b3e39-c975-4d6d-b8fc-9f15cee4f74a" targetNamespace="http://schemas.microsoft.com/office/2006/metadata/properties" ma:root="true" ma:fieldsID="e508a02b7a7b65b6aa928f2d9453446d" ns2:_="" ns3:_="">
    <xsd:import namespace="06703bba-dc6a-4e66-a58e-ef13f468e7b9"/>
    <xsd:import namespace="a16b3e39-c975-4d6d-b8fc-9f15cee4f74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03bba-dc6a-4e66-a58e-ef13f468e7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f1a0047-84ca-41e8-8010-347310dbc9a5}" ma:internalName="TaxCatchAll" ma:showField="CatchAllData" ma:web="06703bba-dc6a-4e66-a58e-ef13f468e7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16b3e39-c975-4d6d-b8fc-9f15cee4f74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4e9ca50-2889-4b6f-8cfb-28b07f69e1b7"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6703bba-dc6a-4e66-a58e-ef13f468e7b9">M4UHRYA4C7YS-1749555598-535779</_dlc_DocId>
    <_dlc_DocIdUrl xmlns="06703bba-dc6a-4e66-a58e-ef13f468e7b9">
      <Url>https://ceisbpos.sharepoint.com/sites/documents/_layouts/15/DocIdRedir.aspx?ID=M4UHRYA4C7YS-1749555598-535779</Url>
      <Description>M4UHRYA4C7YS-1749555598-535779</Description>
    </_dlc_DocIdUrl>
    <lcf76f155ced4ddcb4097134ff3c332f xmlns="a16b3e39-c975-4d6d-b8fc-9f15cee4f74a">
      <Terms xmlns="http://schemas.microsoft.com/office/infopath/2007/PartnerControls"/>
    </lcf76f155ced4ddcb4097134ff3c332f>
    <TaxCatchAll xmlns="06703bba-dc6a-4e66-a58e-ef13f468e7b9"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9870C-97F4-416F-844F-5215F74DE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703bba-dc6a-4e66-a58e-ef13f468e7b9"/>
    <ds:schemaRef ds:uri="a16b3e39-c975-4d6d-b8fc-9f15cee4f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6E7AE0-A835-498A-BF66-047E9CC26175}">
  <ds:schemaRefs>
    <ds:schemaRef ds:uri="06703bba-dc6a-4e66-a58e-ef13f468e7b9"/>
    <ds:schemaRef ds:uri="a16b3e39-c975-4d6d-b8fc-9f15cee4f74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FBC254-97AB-453E-B2E1-9CDC6E7C75DE}">
  <ds:schemaRefs>
    <ds:schemaRef ds:uri="http://schemas.microsoft.com/sharepoint/events"/>
  </ds:schemaRefs>
</ds:datastoreItem>
</file>

<file path=customXml/itemProps4.xml><?xml version="1.0" encoding="utf-8"?>
<ds:datastoreItem xmlns:ds="http://schemas.openxmlformats.org/officeDocument/2006/customXml" ds:itemID="{4BBF8CE9-70C7-426F-90E7-0395647CF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Just Enterprise</Template>
  <TotalTime>282</TotalTime>
  <Words>825</Words>
  <Application>Microsoft Office PowerPoint</Application>
  <PresentationFormat>Widescreen</PresentationFormat>
  <Paragraphs>63</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Asap Medium</vt:lpstr>
      <vt:lpstr>Calibri</vt:lpstr>
      <vt:lpstr>Just Enterprise</vt:lpstr>
      <vt:lpstr>Community of Practice  July 2024</vt:lpstr>
      <vt:lpstr>Agenda</vt:lpstr>
      <vt:lpstr>BA Survey  Summer 2024</vt:lpstr>
      <vt:lpstr>PowerPoint Presentation</vt:lpstr>
      <vt:lpstr>PowerPoint Presentation</vt:lpstr>
      <vt:lpstr>Q3. What are the main challenges you encounter when working with clients? </vt:lpstr>
      <vt:lpstr>PowerPoint Presentation</vt:lpstr>
      <vt:lpstr>PowerPoint Presentation</vt:lpstr>
      <vt:lpstr>Q6. What areas of training for business advisers do you think are missing or need development within Just Enterprise?  </vt:lpstr>
      <vt:lpstr>Q7. Do you have any recommendations for what we should be doing more of, less of, or differently in JE   </vt:lpstr>
      <vt:lpstr>Q7. Do you have any recommendations for what we should be doing more of, less of, or differently in JE   </vt:lpstr>
      <vt:lpstr>Innovation Group </vt:lpstr>
      <vt:lpstr>Next few CoP dates</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of Practice  May 2024</dc:title>
  <dc:creator>Hannah Roussel</dc:creator>
  <cp:lastModifiedBy>Roddy Stewart</cp:lastModifiedBy>
  <cp:revision>1</cp:revision>
  <dcterms:created xsi:type="dcterms:W3CDTF">2024-05-22T14:01:49Z</dcterms:created>
  <dcterms:modified xsi:type="dcterms:W3CDTF">2024-07-25T08:50:08Z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0x0101000F47BDCE95B0BD4D9F46AC918BE8DF3D</vt:lpwstr>
  </property>
  <property fmtid="{D5CDD505-2E9C-101B-9397-08002B2CF9AE}" pid="3" name="MediaServiceImageTags">
    <vt:lpwstr/>
  </property>
  <property fmtid="{D5CDD505-2E9C-101B-9397-08002B2CF9AE}" pid="4" name="_dlc_DocIdItemGuid">
    <vt:lpwstr>be49c304-fcb3-4437-93b9-162c28dc3d9b</vt:lpwstr>
  </property>
</Properties>
</file>