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7" r:id="rId5"/>
    <p:sldMasterId id="2147483832" r:id="rId6"/>
  </p:sldMasterIdLst>
  <p:notesMasterIdLst>
    <p:notesMasterId r:id="rId26"/>
  </p:notesMasterIdLst>
  <p:sldIdLst>
    <p:sldId id="256" r:id="rId7"/>
    <p:sldId id="1471" r:id="rId8"/>
    <p:sldId id="1502" r:id="rId9"/>
    <p:sldId id="1497" r:id="rId10"/>
    <p:sldId id="1504" r:id="rId11"/>
    <p:sldId id="1505" r:id="rId12"/>
    <p:sldId id="1506" r:id="rId13"/>
    <p:sldId id="318" r:id="rId14"/>
    <p:sldId id="428" r:id="rId15"/>
    <p:sldId id="430" r:id="rId16"/>
    <p:sldId id="439" r:id="rId17"/>
    <p:sldId id="438" r:id="rId18"/>
    <p:sldId id="440" r:id="rId19"/>
    <p:sldId id="441" r:id="rId20"/>
    <p:sldId id="317" r:id="rId21"/>
    <p:sldId id="1486" r:id="rId22"/>
    <p:sldId id="1507" r:id="rId23"/>
    <p:sldId id="1508" r:id="rId24"/>
    <p:sldId id="1489" r:id="rId25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E3EE13C-D1E3-47C5-8FFB-5BF4A3B88E57}" v="17" dt="2024-10-17T08:43:08.62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88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microsoft.com/office/2015/10/relationships/revisionInfo" Target="revisionInfo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microsoft.com/office/2016/11/relationships/changesInfo" Target="changesInfos/changesInfo1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ddy Stewart" userId="7c25f6f5-a428-46f6-935b-cb54300269ca" providerId="ADAL" clId="{DE3EE13C-D1E3-47C5-8FFB-5BF4A3B88E57}"/>
    <pc:docChg chg="undo custSel addSld delSld modSld">
      <pc:chgData name="Roddy Stewart" userId="7c25f6f5-a428-46f6-935b-cb54300269ca" providerId="ADAL" clId="{DE3EE13C-D1E3-47C5-8FFB-5BF4A3B88E57}" dt="2024-10-17T08:54:24.063" v="318" actId="6549"/>
      <pc:docMkLst>
        <pc:docMk/>
      </pc:docMkLst>
      <pc:sldChg chg="modSp mod">
        <pc:chgData name="Roddy Stewart" userId="7c25f6f5-a428-46f6-935b-cb54300269ca" providerId="ADAL" clId="{DE3EE13C-D1E3-47C5-8FFB-5BF4A3B88E57}" dt="2024-10-15T09:29:13.843" v="6" actId="20577"/>
        <pc:sldMkLst>
          <pc:docMk/>
          <pc:sldMk cId="2489254707" sldId="256"/>
        </pc:sldMkLst>
        <pc:spChg chg="mod">
          <ac:chgData name="Roddy Stewart" userId="7c25f6f5-a428-46f6-935b-cb54300269ca" providerId="ADAL" clId="{DE3EE13C-D1E3-47C5-8FFB-5BF4A3B88E57}" dt="2024-10-15T09:29:13.843" v="6" actId="20577"/>
          <ac:spMkLst>
            <pc:docMk/>
            <pc:sldMk cId="2489254707" sldId="256"/>
            <ac:spMk id="2" creationId="{D3000AF0-A999-0060-4339-7040348844F3}"/>
          </ac:spMkLst>
        </pc:spChg>
      </pc:sldChg>
      <pc:sldChg chg="modSp mod">
        <pc:chgData name="Roddy Stewart" userId="7c25f6f5-a428-46f6-935b-cb54300269ca" providerId="ADAL" clId="{DE3EE13C-D1E3-47C5-8FFB-5BF4A3B88E57}" dt="2024-10-17T08:54:24.063" v="318" actId="6549"/>
        <pc:sldMkLst>
          <pc:docMk/>
          <pc:sldMk cId="4256304976" sldId="1471"/>
        </pc:sldMkLst>
        <pc:spChg chg="mod">
          <ac:chgData name="Roddy Stewart" userId="7c25f6f5-a428-46f6-935b-cb54300269ca" providerId="ADAL" clId="{DE3EE13C-D1E3-47C5-8FFB-5BF4A3B88E57}" dt="2024-10-17T08:54:24.063" v="318" actId="6549"/>
          <ac:spMkLst>
            <pc:docMk/>
            <pc:sldMk cId="4256304976" sldId="1471"/>
            <ac:spMk id="5" creationId="{D81AEFB9-A30B-83E4-00B9-3811FC67EE76}"/>
          </ac:spMkLst>
        </pc:spChg>
      </pc:sldChg>
      <pc:sldChg chg="del">
        <pc:chgData name="Roddy Stewart" userId="7c25f6f5-a428-46f6-935b-cb54300269ca" providerId="ADAL" clId="{DE3EE13C-D1E3-47C5-8FFB-5BF4A3B88E57}" dt="2024-10-15T09:56:48.452" v="187" actId="47"/>
        <pc:sldMkLst>
          <pc:docMk/>
          <pc:sldMk cId="2030840477" sldId="1486"/>
        </pc:sldMkLst>
      </pc:sldChg>
      <pc:sldChg chg="modSp del mod">
        <pc:chgData name="Roddy Stewart" userId="7c25f6f5-a428-46f6-935b-cb54300269ca" providerId="ADAL" clId="{DE3EE13C-D1E3-47C5-8FFB-5BF4A3B88E57}" dt="2024-10-15T09:56:48.764" v="188" actId="47"/>
        <pc:sldMkLst>
          <pc:docMk/>
          <pc:sldMk cId="1970730317" sldId="1488"/>
        </pc:sldMkLst>
        <pc:spChg chg="mod">
          <ac:chgData name="Roddy Stewart" userId="7c25f6f5-a428-46f6-935b-cb54300269ca" providerId="ADAL" clId="{DE3EE13C-D1E3-47C5-8FFB-5BF4A3B88E57}" dt="2024-10-15T09:50:42.588" v="138" actId="6549"/>
          <ac:spMkLst>
            <pc:docMk/>
            <pc:sldMk cId="1970730317" sldId="1488"/>
            <ac:spMk id="5" creationId="{D81AEFB9-A30B-83E4-00B9-3811FC67EE76}"/>
          </ac:spMkLst>
        </pc:spChg>
      </pc:sldChg>
      <pc:sldChg chg="del">
        <pc:chgData name="Roddy Stewart" userId="7c25f6f5-a428-46f6-935b-cb54300269ca" providerId="ADAL" clId="{DE3EE13C-D1E3-47C5-8FFB-5BF4A3B88E57}" dt="2024-10-15T09:56:46.262" v="180" actId="47"/>
        <pc:sldMkLst>
          <pc:docMk/>
          <pc:sldMk cId="855874296" sldId="1490"/>
        </pc:sldMkLst>
      </pc:sldChg>
      <pc:sldChg chg="del">
        <pc:chgData name="Roddy Stewart" userId="7c25f6f5-a428-46f6-935b-cb54300269ca" providerId="ADAL" clId="{DE3EE13C-D1E3-47C5-8FFB-5BF4A3B88E57}" dt="2024-10-15T09:56:47.025" v="182" actId="47"/>
        <pc:sldMkLst>
          <pc:docMk/>
          <pc:sldMk cId="1126058445" sldId="1494"/>
        </pc:sldMkLst>
      </pc:sldChg>
      <pc:sldChg chg="del">
        <pc:chgData name="Roddy Stewart" userId="7c25f6f5-a428-46f6-935b-cb54300269ca" providerId="ADAL" clId="{DE3EE13C-D1E3-47C5-8FFB-5BF4A3B88E57}" dt="2024-10-15T09:56:47.317" v="183" actId="47"/>
        <pc:sldMkLst>
          <pc:docMk/>
          <pc:sldMk cId="4187160846" sldId="1495"/>
        </pc:sldMkLst>
      </pc:sldChg>
      <pc:sldChg chg="del">
        <pc:chgData name="Roddy Stewart" userId="7c25f6f5-a428-46f6-935b-cb54300269ca" providerId="ADAL" clId="{DE3EE13C-D1E3-47C5-8FFB-5BF4A3B88E57}" dt="2024-10-15T09:51:50.225" v="142" actId="2696"/>
        <pc:sldMkLst>
          <pc:docMk/>
          <pc:sldMk cId="1570683405" sldId="1496"/>
        </pc:sldMkLst>
      </pc:sldChg>
      <pc:sldChg chg="addSp delSp modSp mod">
        <pc:chgData name="Roddy Stewart" userId="7c25f6f5-a428-46f6-935b-cb54300269ca" providerId="ADAL" clId="{DE3EE13C-D1E3-47C5-8FFB-5BF4A3B88E57}" dt="2024-10-15T09:51:08.315" v="141" actId="1076"/>
        <pc:sldMkLst>
          <pc:docMk/>
          <pc:sldMk cId="2215706365" sldId="1497"/>
        </pc:sldMkLst>
        <pc:graphicFrameChg chg="del">
          <ac:chgData name="Roddy Stewart" userId="7c25f6f5-a428-46f6-935b-cb54300269ca" providerId="ADAL" clId="{DE3EE13C-D1E3-47C5-8FFB-5BF4A3B88E57}" dt="2024-10-15T09:51:04.213" v="140" actId="21"/>
          <ac:graphicFrameMkLst>
            <pc:docMk/>
            <pc:sldMk cId="2215706365" sldId="1497"/>
            <ac:graphicFrameMk id="2" creationId="{00000000-0008-0000-0000-000002000000}"/>
          </ac:graphicFrameMkLst>
        </pc:graphicFrameChg>
        <pc:picChg chg="add mod">
          <ac:chgData name="Roddy Stewart" userId="7c25f6f5-a428-46f6-935b-cb54300269ca" providerId="ADAL" clId="{DE3EE13C-D1E3-47C5-8FFB-5BF4A3B88E57}" dt="2024-10-15T09:51:08.315" v="141" actId="1076"/>
          <ac:picMkLst>
            <pc:docMk/>
            <pc:sldMk cId="2215706365" sldId="1497"/>
            <ac:picMk id="1026" creationId="{7ED8C697-670D-CC79-C283-8369032B0B33}"/>
          </ac:picMkLst>
        </pc:picChg>
      </pc:sldChg>
      <pc:sldChg chg="del">
        <pc:chgData name="Roddy Stewart" userId="7c25f6f5-a428-46f6-935b-cb54300269ca" providerId="ADAL" clId="{DE3EE13C-D1E3-47C5-8FFB-5BF4A3B88E57}" dt="2024-10-15T09:56:46.687" v="181" actId="47"/>
        <pc:sldMkLst>
          <pc:docMk/>
          <pc:sldMk cId="2884161617" sldId="1498"/>
        </pc:sldMkLst>
      </pc:sldChg>
      <pc:sldChg chg="del">
        <pc:chgData name="Roddy Stewart" userId="7c25f6f5-a428-46f6-935b-cb54300269ca" providerId="ADAL" clId="{DE3EE13C-D1E3-47C5-8FFB-5BF4A3B88E57}" dt="2024-10-15T09:56:47.612" v="184" actId="47"/>
        <pc:sldMkLst>
          <pc:docMk/>
          <pc:sldMk cId="1381118483" sldId="1499"/>
        </pc:sldMkLst>
      </pc:sldChg>
      <pc:sldChg chg="del">
        <pc:chgData name="Roddy Stewart" userId="7c25f6f5-a428-46f6-935b-cb54300269ca" providerId="ADAL" clId="{DE3EE13C-D1E3-47C5-8FFB-5BF4A3B88E57}" dt="2024-10-15T09:56:47.864" v="185" actId="47"/>
        <pc:sldMkLst>
          <pc:docMk/>
          <pc:sldMk cId="4177689099" sldId="1500"/>
        </pc:sldMkLst>
      </pc:sldChg>
      <pc:sldChg chg="del">
        <pc:chgData name="Roddy Stewart" userId="7c25f6f5-a428-46f6-935b-cb54300269ca" providerId="ADAL" clId="{DE3EE13C-D1E3-47C5-8FFB-5BF4A3B88E57}" dt="2024-10-15T09:56:48.161" v="186" actId="47"/>
        <pc:sldMkLst>
          <pc:docMk/>
          <pc:sldMk cId="1113609119" sldId="1501"/>
        </pc:sldMkLst>
      </pc:sldChg>
      <pc:sldChg chg="addSp delSp modSp new mod">
        <pc:chgData name="Roddy Stewart" userId="7c25f6f5-a428-46f6-935b-cb54300269ca" providerId="ADAL" clId="{DE3EE13C-D1E3-47C5-8FFB-5BF4A3B88E57}" dt="2024-10-15T09:56:15.622" v="179" actId="20577"/>
        <pc:sldMkLst>
          <pc:docMk/>
          <pc:sldMk cId="1156856402" sldId="1502"/>
        </pc:sldMkLst>
        <pc:spChg chg="del">
          <ac:chgData name="Roddy Stewart" userId="7c25f6f5-a428-46f6-935b-cb54300269ca" providerId="ADAL" clId="{DE3EE13C-D1E3-47C5-8FFB-5BF4A3B88E57}" dt="2024-10-15T09:52:56.866" v="146" actId="21"/>
          <ac:spMkLst>
            <pc:docMk/>
            <pc:sldMk cId="1156856402" sldId="1502"/>
            <ac:spMk id="2" creationId="{81E78868-EA84-39EF-BDA9-CF1022327892}"/>
          </ac:spMkLst>
        </pc:spChg>
        <pc:spChg chg="del">
          <ac:chgData name="Roddy Stewart" userId="7c25f6f5-a428-46f6-935b-cb54300269ca" providerId="ADAL" clId="{DE3EE13C-D1E3-47C5-8FFB-5BF4A3B88E57}" dt="2024-10-15T09:52:46.749" v="144"/>
          <ac:spMkLst>
            <pc:docMk/>
            <pc:sldMk cId="1156856402" sldId="1502"/>
            <ac:spMk id="3" creationId="{DF1D068B-3218-167D-5E96-89121FA05D69}"/>
          </ac:spMkLst>
        </pc:spChg>
        <pc:spChg chg="del">
          <ac:chgData name="Roddy Stewart" userId="7c25f6f5-a428-46f6-935b-cb54300269ca" providerId="ADAL" clId="{DE3EE13C-D1E3-47C5-8FFB-5BF4A3B88E57}" dt="2024-10-15T09:52:51.262" v="145" actId="21"/>
          <ac:spMkLst>
            <pc:docMk/>
            <pc:sldMk cId="1156856402" sldId="1502"/>
            <ac:spMk id="4" creationId="{DC1E8735-FC7D-84E3-EBF2-8C3946060384}"/>
          </ac:spMkLst>
        </pc:spChg>
        <pc:spChg chg="add del mod">
          <ac:chgData name="Roddy Stewart" userId="7c25f6f5-a428-46f6-935b-cb54300269ca" providerId="ADAL" clId="{DE3EE13C-D1E3-47C5-8FFB-5BF4A3B88E57}" dt="2024-10-15T09:53:47.426" v="154" actId="21"/>
          <ac:spMkLst>
            <pc:docMk/>
            <pc:sldMk cId="1156856402" sldId="1502"/>
            <ac:spMk id="7" creationId="{D40BA124-B78E-E018-1CB1-0C6F4D2AD893}"/>
          </ac:spMkLst>
        </pc:spChg>
        <pc:graphicFrameChg chg="add del mod modGraphic">
          <ac:chgData name="Roddy Stewart" userId="7c25f6f5-a428-46f6-935b-cb54300269ca" providerId="ADAL" clId="{DE3EE13C-D1E3-47C5-8FFB-5BF4A3B88E57}" dt="2024-10-15T09:53:43.306" v="153" actId="21"/>
          <ac:graphicFrameMkLst>
            <pc:docMk/>
            <pc:sldMk cId="1156856402" sldId="1502"/>
            <ac:graphicFrameMk id="5" creationId="{3CEF0EB9-E0D2-DA6F-EE24-E3542644ADFA}"/>
          </ac:graphicFrameMkLst>
        </pc:graphicFrameChg>
        <pc:graphicFrameChg chg="add mod">
          <ac:chgData name="Roddy Stewart" userId="7c25f6f5-a428-46f6-935b-cb54300269ca" providerId="ADAL" clId="{DE3EE13C-D1E3-47C5-8FFB-5BF4A3B88E57}" dt="2024-10-15T09:53:57.676" v="155"/>
          <ac:graphicFrameMkLst>
            <pc:docMk/>
            <pc:sldMk cId="1156856402" sldId="1502"/>
            <ac:graphicFrameMk id="8" creationId="{02A9769C-0EBE-A1EF-B2DF-6A9FFECC05B2}"/>
          </ac:graphicFrameMkLst>
        </pc:graphicFrameChg>
        <pc:graphicFrameChg chg="add mod modGraphic">
          <ac:chgData name="Roddy Stewart" userId="7c25f6f5-a428-46f6-935b-cb54300269ca" providerId="ADAL" clId="{DE3EE13C-D1E3-47C5-8FFB-5BF4A3B88E57}" dt="2024-10-15T09:56:15.622" v="179" actId="20577"/>
          <ac:graphicFrameMkLst>
            <pc:docMk/>
            <pc:sldMk cId="1156856402" sldId="1502"/>
            <ac:graphicFrameMk id="9" creationId="{B49A6A5D-3428-E052-C043-4D9DF344630B}"/>
          </ac:graphicFrameMkLst>
        </pc:graphicFrameChg>
      </pc:sldChg>
      <pc:sldChg chg="new del">
        <pc:chgData name="Roddy Stewart" userId="7c25f6f5-a428-46f6-935b-cb54300269ca" providerId="ADAL" clId="{DE3EE13C-D1E3-47C5-8FFB-5BF4A3B88E57}" dt="2024-10-17T08:43:11.162" v="316" actId="47"/>
        <pc:sldMkLst>
          <pc:docMk/>
          <pc:sldMk cId="2404150655" sldId="1503"/>
        </pc:sldMkLst>
      </pc:sldChg>
      <pc:sldChg chg="addSp delSp modSp new mod">
        <pc:chgData name="Roddy Stewart" userId="7c25f6f5-a428-46f6-935b-cb54300269ca" providerId="ADAL" clId="{DE3EE13C-D1E3-47C5-8FFB-5BF4A3B88E57}" dt="2024-10-15T09:58:55.519" v="216" actId="14100"/>
        <pc:sldMkLst>
          <pc:docMk/>
          <pc:sldMk cId="396411949" sldId="1504"/>
        </pc:sldMkLst>
        <pc:spChg chg="mod">
          <ac:chgData name="Roddy Stewart" userId="7c25f6f5-a428-46f6-935b-cb54300269ca" providerId="ADAL" clId="{DE3EE13C-D1E3-47C5-8FFB-5BF4A3B88E57}" dt="2024-10-15T09:58:52.090" v="214" actId="14100"/>
          <ac:spMkLst>
            <pc:docMk/>
            <pc:sldMk cId="396411949" sldId="1504"/>
            <ac:spMk id="2" creationId="{B397B608-AE57-44D2-F1A1-EDBBA30359C5}"/>
          </ac:spMkLst>
        </pc:spChg>
        <pc:spChg chg="del">
          <ac:chgData name="Roddy Stewart" userId="7c25f6f5-a428-46f6-935b-cb54300269ca" providerId="ADAL" clId="{DE3EE13C-D1E3-47C5-8FFB-5BF4A3B88E57}" dt="2024-10-15T09:57:58.762" v="191" actId="21"/>
          <ac:spMkLst>
            <pc:docMk/>
            <pc:sldMk cId="396411949" sldId="1504"/>
            <ac:spMk id="3" creationId="{7AE50A56-D22C-3776-48B3-0AF573960D58}"/>
          </ac:spMkLst>
        </pc:spChg>
        <pc:spChg chg="del">
          <ac:chgData name="Roddy Stewart" userId="7c25f6f5-a428-46f6-935b-cb54300269ca" providerId="ADAL" clId="{DE3EE13C-D1E3-47C5-8FFB-5BF4A3B88E57}" dt="2024-10-15T09:58:02.108" v="192" actId="21"/>
          <ac:spMkLst>
            <pc:docMk/>
            <pc:sldMk cId="396411949" sldId="1504"/>
            <ac:spMk id="4" creationId="{5C8C3651-C2EF-E731-EDB2-1BCED05FBFDD}"/>
          </ac:spMkLst>
        </pc:spChg>
        <pc:graphicFrameChg chg="add mod">
          <ac:chgData name="Roddy Stewart" userId="7c25f6f5-a428-46f6-935b-cb54300269ca" providerId="ADAL" clId="{DE3EE13C-D1E3-47C5-8FFB-5BF4A3B88E57}" dt="2024-10-15T09:58:55.519" v="216" actId="14100"/>
          <ac:graphicFrameMkLst>
            <pc:docMk/>
            <pc:sldMk cId="396411949" sldId="1504"/>
            <ac:graphicFrameMk id="6" creationId="{695D13C2-3EBD-E05F-6192-EE6928BD79EB}"/>
          </ac:graphicFrameMkLst>
        </pc:graphicFrameChg>
        <pc:picChg chg="add del">
          <ac:chgData name="Roddy Stewart" userId="7c25f6f5-a428-46f6-935b-cb54300269ca" providerId="ADAL" clId="{DE3EE13C-D1E3-47C5-8FFB-5BF4A3B88E57}" dt="2024-10-15T09:58:13.088" v="194" actId="21"/>
          <ac:picMkLst>
            <pc:docMk/>
            <pc:sldMk cId="396411949" sldId="1504"/>
            <ac:picMk id="5" creationId="{63B795E2-6765-8A68-8168-271085011598}"/>
          </ac:picMkLst>
        </pc:picChg>
      </pc:sldChg>
      <pc:sldChg chg="addSp delSp modSp mod">
        <pc:chgData name="Roddy Stewart" userId="7c25f6f5-a428-46f6-935b-cb54300269ca" providerId="ADAL" clId="{DE3EE13C-D1E3-47C5-8FFB-5BF4A3B88E57}" dt="2024-10-15T09:59:35.421" v="238" actId="20577"/>
        <pc:sldMkLst>
          <pc:docMk/>
          <pc:sldMk cId="4103144137" sldId="1505"/>
        </pc:sldMkLst>
        <pc:spChg chg="mod">
          <ac:chgData name="Roddy Stewart" userId="7c25f6f5-a428-46f6-935b-cb54300269ca" providerId="ADAL" clId="{DE3EE13C-D1E3-47C5-8FFB-5BF4A3B88E57}" dt="2024-10-15T09:59:35.421" v="238" actId="20577"/>
          <ac:spMkLst>
            <pc:docMk/>
            <pc:sldMk cId="4103144137" sldId="1505"/>
            <ac:spMk id="2" creationId="{B397B608-AE57-44D2-F1A1-EDBBA30359C5}"/>
          </ac:spMkLst>
        </pc:spChg>
        <pc:graphicFrameChg chg="add mod">
          <ac:chgData name="Roddy Stewart" userId="7c25f6f5-a428-46f6-935b-cb54300269ca" providerId="ADAL" clId="{DE3EE13C-D1E3-47C5-8FFB-5BF4A3B88E57}" dt="2024-10-15T09:59:30.393" v="220" actId="14100"/>
          <ac:graphicFrameMkLst>
            <pc:docMk/>
            <pc:sldMk cId="4103144137" sldId="1505"/>
            <ac:graphicFrameMk id="3" creationId="{C3E2A621-7C8A-37A4-4B07-FF9CAA48D24F}"/>
          </ac:graphicFrameMkLst>
        </pc:graphicFrameChg>
        <pc:graphicFrameChg chg="del">
          <ac:chgData name="Roddy Stewart" userId="7c25f6f5-a428-46f6-935b-cb54300269ca" providerId="ADAL" clId="{DE3EE13C-D1E3-47C5-8FFB-5BF4A3B88E57}" dt="2024-10-15T09:59:10.439" v="217" actId="21"/>
          <ac:graphicFrameMkLst>
            <pc:docMk/>
            <pc:sldMk cId="4103144137" sldId="1505"/>
            <ac:graphicFrameMk id="6" creationId="{695D13C2-3EBD-E05F-6192-EE6928BD79EB}"/>
          </ac:graphicFrameMkLst>
        </pc:graphicFrameChg>
      </pc:sldChg>
      <pc:sldChg chg="addSp delSp modSp mod">
        <pc:chgData name="Roddy Stewart" userId="7c25f6f5-a428-46f6-935b-cb54300269ca" providerId="ADAL" clId="{DE3EE13C-D1E3-47C5-8FFB-5BF4A3B88E57}" dt="2024-10-15T10:02:37.351" v="282" actId="20577"/>
        <pc:sldMkLst>
          <pc:docMk/>
          <pc:sldMk cId="3188608994" sldId="1506"/>
        </pc:sldMkLst>
        <pc:spChg chg="mod">
          <ac:chgData name="Roddy Stewart" userId="7c25f6f5-a428-46f6-935b-cb54300269ca" providerId="ADAL" clId="{DE3EE13C-D1E3-47C5-8FFB-5BF4A3B88E57}" dt="2024-10-15T10:02:37.351" v="282" actId="20577"/>
          <ac:spMkLst>
            <pc:docMk/>
            <pc:sldMk cId="3188608994" sldId="1506"/>
            <ac:spMk id="2" creationId="{B397B608-AE57-44D2-F1A1-EDBBA30359C5}"/>
          </ac:spMkLst>
        </pc:spChg>
        <pc:graphicFrameChg chg="del">
          <ac:chgData name="Roddy Stewart" userId="7c25f6f5-a428-46f6-935b-cb54300269ca" providerId="ADAL" clId="{DE3EE13C-D1E3-47C5-8FFB-5BF4A3B88E57}" dt="2024-10-15T09:59:58.359" v="239" actId="21"/>
          <ac:graphicFrameMkLst>
            <pc:docMk/>
            <pc:sldMk cId="3188608994" sldId="1506"/>
            <ac:graphicFrameMk id="3" creationId="{C3E2A621-7C8A-37A4-4B07-FF9CAA48D24F}"/>
          </ac:graphicFrameMkLst>
        </pc:graphicFrameChg>
        <pc:picChg chg="add mod">
          <ac:chgData name="Roddy Stewart" userId="7c25f6f5-a428-46f6-935b-cb54300269ca" providerId="ADAL" clId="{DE3EE13C-D1E3-47C5-8FFB-5BF4A3B88E57}" dt="2024-10-15T10:01:29.297" v="246" actId="1076"/>
          <ac:picMkLst>
            <pc:docMk/>
            <pc:sldMk cId="3188608994" sldId="1506"/>
            <ac:picMk id="4" creationId="{2D099515-775E-D562-4BE1-E277B230ACFD}"/>
          </ac:picMkLst>
        </pc:picChg>
        <pc:picChg chg="add mod">
          <ac:chgData name="Roddy Stewart" userId="7c25f6f5-a428-46f6-935b-cb54300269ca" providerId="ADAL" clId="{DE3EE13C-D1E3-47C5-8FFB-5BF4A3B88E57}" dt="2024-10-15T10:01:43.224" v="250" actId="14100"/>
          <ac:picMkLst>
            <pc:docMk/>
            <pc:sldMk cId="3188608994" sldId="1506"/>
            <ac:picMk id="5" creationId="{0A6EBC81-013A-550F-ACEB-71BB4B3626E3}"/>
          </ac:picMkLst>
        </pc:picChg>
        <pc:picChg chg="add mod">
          <ac:chgData name="Roddy Stewart" userId="7c25f6f5-a428-46f6-935b-cb54300269ca" providerId="ADAL" clId="{DE3EE13C-D1E3-47C5-8FFB-5BF4A3B88E57}" dt="2024-10-15T10:01:35.106" v="248" actId="1076"/>
          <ac:picMkLst>
            <pc:docMk/>
            <pc:sldMk cId="3188608994" sldId="1506"/>
            <ac:picMk id="6" creationId="{E44085CE-973B-5997-2896-3467079418E5}"/>
          </ac:picMkLst>
        </pc:picChg>
        <pc:picChg chg="add mod">
          <ac:chgData name="Roddy Stewart" userId="7c25f6f5-a428-46f6-935b-cb54300269ca" providerId="ADAL" clId="{DE3EE13C-D1E3-47C5-8FFB-5BF4A3B88E57}" dt="2024-10-15T10:02:20.593" v="253" actId="14100"/>
          <ac:picMkLst>
            <pc:docMk/>
            <pc:sldMk cId="3188608994" sldId="1506"/>
            <ac:picMk id="7" creationId="{3F8FA3B4-D612-2AD2-FA4D-60EF7CACB7BD}"/>
          </ac:picMkLst>
        </pc:picChg>
      </pc:sldChg>
    </pc:docChg>
  </pc:docChgLst>
  <pc:docChgLst>
    <pc:chgData name="Roddy Stewart" userId="7c25f6f5-a428-46f6-935b-cb54300269ca" providerId="ADAL" clId="{2D27AC3C-EBE4-445C-9607-2D248306FB71}"/>
    <pc:docChg chg="modSld">
      <pc:chgData name="Roddy Stewart" userId="7c25f6f5-a428-46f6-935b-cb54300269ca" providerId="ADAL" clId="{2D27AC3C-EBE4-445C-9607-2D248306FB71}" dt="2024-05-23T07:22:06.132" v="17" actId="20577"/>
      <pc:docMkLst>
        <pc:docMk/>
      </pc:docMkLst>
      <pc:sldChg chg="modSp mod">
        <pc:chgData name="Roddy Stewart" userId="7c25f6f5-a428-46f6-935b-cb54300269ca" providerId="ADAL" clId="{2D27AC3C-EBE4-445C-9607-2D248306FB71}" dt="2024-05-23T07:22:06.132" v="17" actId="20577"/>
        <pc:sldMkLst>
          <pc:docMk/>
          <pc:sldMk cId="610957365" sldId="1484"/>
        </pc:sldMkLst>
        <pc:spChg chg="mod">
          <ac:chgData name="Roddy Stewart" userId="7c25f6f5-a428-46f6-935b-cb54300269ca" providerId="ADAL" clId="{2D27AC3C-EBE4-445C-9607-2D248306FB71}" dt="2024-05-23T07:22:06.132" v="17" actId="20577"/>
          <ac:spMkLst>
            <pc:docMk/>
            <pc:sldMk cId="610957365" sldId="1484"/>
            <ac:spMk id="5" creationId="{D81AEFB9-A30B-83E4-00B9-3811FC67EE76}"/>
          </ac:spMkLst>
        </pc:spChg>
      </pc:sldChg>
    </pc:docChg>
  </pc:docChgLst>
  <pc:docChgLst>
    <pc:chgData name="Roddy Stewart" userId="7c25f6f5-a428-46f6-935b-cb54300269ca" providerId="ADAL" clId="{131195FA-961B-4260-BDFD-65BFCBB774E7}"/>
    <pc:docChg chg="undo custSel addSld delSld modSld sldOrd">
      <pc:chgData name="Roddy Stewart" userId="7c25f6f5-a428-46f6-935b-cb54300269ca" providerId="ADAL" clId="{131195FA-961B-4260-BDFD-65BFCBB774E7}" dt="2024-07-25T08:50:01.037" v="1805" actId="14100"/>
      <pc:docMkLst>
        <pc:docMk/>
      </pc:docMkLst>
      <pc:sldChg chg="modSp mod">
        <pc:chgData name="Roddy Stewart" userId="7c25f6f5-a428-46f6-935b-cb54300269ca" providerId="ADAL" clId="{131195FA-961B-4260-BDFD-65BFCBB774E7}" dt="2024-07-24T12:25:29.295" v="26" actId="20577"/>
        <pc:sldMkLst>
          <pc:docMk/>
          <pc:sldMk cId="2489254707" sldId="256"/>
        </pc:sldMkLst>
        <pc:spChg chg="mod">
          <ac:chgData name="Roddy Stewart" userId="7c25f6f5-a428-46f6-935b-cb54300269ca" providerId="ADAL" clId="{131195FA-961B-4260-BDFD-65BFCBB774E7}" dt="2024-07-24T12:25:29.295" v="26" actId="20577"/>
          <ac:spMkLst>
            <pc:docMk/>
            <pc:sldMk cId="2489254707" sldId="256"/>
            <ac:spMk id="2" creationId="{D3000AF0-A999-0060-4339-7040348844F3}"/>
          </ac:spMkLst>
        </pc:spChg>
      </pc:sldChg>
      <pc:sldChg chg="addSp delSp modSp mod">
        <pc:chgData name="Roddy Stewart" userId="7c25f6f5-a428-46f6-935b-cb54300269ca" providerId="ADAL" clId="{131195FA-961B-4260-BDFD-65BFCBB774E7}" dt="2024-07-25T08:50:01.037" v="1805" actId="14100"/>
        <pc:sldMkLst>
          <pc:docMk/>
          <pc:sldMk cId="4256304976" sldId="1471"/>
        </pc:sldMkLst>
        <pc:spChg chg="mod">
          <ac:chgData name="Roddy Stewart" userId="7c25f6f5-a428-46f6-935b-cb54300269ca" providerId="ADAL" clId="{131195FA-961B-4260-BDFD-65BFCBB774E7}" dt="2024-07-25T08:50:01.037" v="1805" actId="14100"/>
          <ac:spMkLst>
            <pc:docMk/>
            <pc:sldMk cId="4256304976" sldId="1471"/>
            <ac:spMk id="5" creationId="{D81AEFB9-A30B-83E4-00B9-3811FC67EE76}"/>
          </ac:spMkLst>
        </pc:spChg>
        <pc:graphicFrameChg chg="del mod">
          <ac:chgData name="Roddy Stewart" userId="7c25f6f5-a428-46f6-935b-cb54300269ca" providerId="ADAL" clId="{131195FA-961B-4260-BDFD-65BFCBB774E7}" dt="2024-07-25T07:22:22.364" v="488" actId="21"/>
          <ac:graphicFrameMkLst>
            <pc:docMk/>
            <pc:sldMk cId="4256304976" sldId="1471"/>
            <ac:graphicFrameMk id="2" creationId="{1F4B2D7A-FBB9-ABFC-CFFB-E98DAB08B17E}"/>
          </ac:graphicFrameMkLst>
        </pc:graphicFrameChg>
        <pc:picChg chg="add del mod">
          <ac:chgData name="Roddy Stewart" userId="7c25f6f5-a428-46f6-935b-cb54300269ca" providerId="ADAL" clId="{131195FA-961B-4260-BDFD-65BFCBB774E7}" dt="2024-07-25T07:22:25.593" v="489" actId="1076"/>
          <ac:picMkLst>
            <pc:docMk/>
            <pc:sldMk cId="4256304976" sldId="1471"/>
            <ac:picMk id="7" creationId="{6B10B33D-1F22-D2DA-ACAD-6BF7431CFF24}"/>
          </ac:picMkLst>
        </pc:picChg>
      </pc:sldChg>
      <pc:sldChg chg="del">
        <pc:chgData name="Roddy Stewart" userId="7c25f6f5-a428-46f6-935b-cb54300269ca" providerId="ADAL" clId="{131195FA-961B-4260-BDFD-65BFCBB774E7}" dt="2024-07-24T12:26:23.779" v="134" actId="47"/>
        <pc:sldMkLst>
          <pc:docMk/>
          <pc:sldMk cId="2505882886" sldId="1473"/>
        </pc:sldMkLst>
      </pc:sldChg>
      <pc:sldChg chg="del">
        <pc:chgData name="Roddy Stewart" userId="7c25f6f5-a428-46f6-935b-cb54300269ca" providerId="ADAL" clId="{131195FA-961B-4260-BDFD-65BFCBB774E7}" dt="2024-07-24T12:26:27.031" v="136" actId="47"/>
        <pc:sldMkLst>
          <pc:docMk/>
          <pc:sldMk cId="2672283941" sldId="1477"/>
        </pc:sldMkLst>
      </pc:sldChg>
      <pc:sldChg chg="del">
        <pc:chgData name="Roddy Stewart" userId="7c25f6f5-a428-46f6-935b-cb54300269ca" providerId="ADAL" clId="{131195FA-961B-4260-BDFD-65BFCBB774E7}" dt="2024-07-24T12:26:28.367" v="137" actId="47"/>
        <pc:sldMkLst>
          <pc:docMk/>
          <pc:sldMk cId="479070251" sldId="1479"/>
        </pc:sldMkLst>
      </pc:sldChg>
      <pc:sldChg chg="del">
        <pc:chgData name="Roddy Stewart" userId="7c25f6f5-a428-46f6-935b-cb54300269ca" providerId="ADAL" clId="{131195FA-961B-4260-BDFD-65BFCBB774E7}" dt="2024-07-24T12:26:24.278" v="135" actId="47"/>
        <pc:sldMkLst>
          <pc:docMk/>
          <pc:sldMk cId="3974368479" sldId="1483"/>
        </pc:sldMkLst>
      </pc:sldChg>
      <pc:sldChg chg="del">
        <pc:chgData name="Roddy Stewart" userId="7c25f6f5-a428-46f6-935b-cb54300269ca" providerId="ADAL" clId="{131195FA-961B-4260-BDFD-65BFCBB774E7}" dt="2024-07-24T12:26:30.271" v="138" actId="47"/>
        <pc:sldMkLst>
          <pc:docMk/>
          <pc:sldMk cId="610957365" sldId="1484"/>
        </pc:sldMkLst>
      </pc:sldChg>
      <pc:sldChg chg="del">
        <pc:chgData name="Roddy Stewart" userId="7c25f6f5-a428-46f6-935b-cb54300269ca" providerId="ADAL" clId="{131195FA-961B-4260-BDFD-65BFCBB774E7}" dt="2024-07-24T12:26:32.042" v="139" actId="47"/>
        <pc:sldMkLst>
          <pc:docMk/>
          <pc:sldMk cId="624178115" sldId="1485"/>
        </pc:sldMkLst>
      </pc:sldChg>
      <pc:sldChg chg="del">
        <pc:chgData name="Roddy Stewart" userId="7c25f6f5-a428-46f6-935b-cb54300269ca" providerId="ADAL" clId="{131195FA-961B-4260-BDFD-65BFCBB774E7}" dt="2024-07-24T12:26:38.172" v="140" actId="47"/>
        <pc:sldMkLst>
          <pc:docMk/>
          <pc:sldMk cId="3032243602" sldId="1487"/>
        </pc:sldMkLst>
      </pc:sldChg>
      <pc:sldChg chg="modSp mod">
        <pc:chgData name="Roddy Stewart" userId="7c25f6f5-a428-46f6-935b-cb54300269ca" providerId="ADAL" clId="{131195FA-961B-4260-BDFD-65BFCBB774E7}" dt="2024-07-24T12:26:43.685" v="141" actId="6549"/>
        <pc:sldMkLst>
          <pc:docMk/>
          <pc:sldMk cId="1970730317" sldId="1488"/>
        </pc:sldMkLst>
        <pc:spChg chg="mod">
          <ac:chgData name="Roddy Stewart" userId="7c25f6f5-a428-46f6-935b-cb54300269ca" providerId="ADAL" clId="{131195FA-961B-4260-BDFD-65BFCBB774E7}" dt="2024-07-24T12:26:43.685" v="141" actId="6549"/>
          <ac:spMkLst>
            <pc:docMk/>
            <pc:sldMk cId="1970730317" sldId="1488"/>
            <ac:spMk id="5" creationId="{D81AEFB9-A30B-83E4-00B9-3811FC67EE76}"/>
          </ac:spMkLst>
        </pc:spChg>
      </pc:sldChg>
      <pc:sldChg chg="addSp delSp modSp new mod ord">
        <pc:chgData name="Roddy Stewart" userId="7c25f6f5-a428-46f6-935b-cb54300269ca" providerId="ADAL" clId="{131195FA-961B-4260-BDFD-65BFCBB774E7}" dt="2024-07-25T08:01:31.589" v="1783"/>
        <pc:sldMkLst>
          <pc:docMk/>
          <pc:sldMk cId="855874296" sldId="1490"/>
        </pc:sldMkLst>
        <pc:spChg chg="del">
          <ac:chgData name="Roddy Stewart" userId="7c25f6f5-a428-46f6-935b-cb54300269ca" providerId="ADAL" clId="{131195FA-961B-4260-BDFD-65BFCBB774E7}" dt="2024-07-24T12:29:41.306" v="458" actId="21"/>
          <ac:spMkLst>
            <pc:docMk/>
            <pc:sldMk cId="855874296" sldId="1490"/>
            <ac:spMk id="2" creationId="{38CE7D1D-5CE3-BA56-6C98-FECB568E85CF}"/>
          </ac:spMkLst>
        </pc:spChg>
        <pc:spChg chg="del">
          <ac:chgData name="Roddy Stewart" userId="7c25f6f5-a428-46f6-935b-cb54300269ca" providerId="ADAL" clId="{131195FA-961B-4260-BDFD-65BFCBB774E7}" dt="2024-07-24T12:29:36.700" v="457" actId="21"/>
          <ac:spMkLst>
            <pc:docMk/>
            <pc:sldMk cId="855874296" sldId="1490"/>
            <ac:spMk id="3" creationId="{422E2643-4129-24BD-9393-AD74CCB0C4E7}"/>
          </ac:spMkLst>
        </pc:spChg>
        <pc:spChg chg="del">
          <ac:chgData name="Roddy Stewart" userId="7c25f6f5-a428-46f6-935b-cb54300269ca" providerId="ADAL" clId="{131195FA-961B-4260-BDFD-65BFCBB774E7}" dt="2024-07-24T12:29:53.088" v="461" actId="21"/>
          <ac:spMkLst>
            <pc:docMk/>
            <pc:sldMk cId="855874296" sldId="1490"/>
            <ac:spMk id="4" creationId="{73A256D4-CE3D-E995-0835-87FFF24A5952}"/>
          </ac:spMkLst>
        </pc:spChg>
        <pc:graphicFrameChg chg="add mod">
          <ac:chgData name="Roddy Stewart" userId="7c25f6f5-a428-46f6-935b-cb54300269ca" providerId="ADAL" clId="{131195FA-961B-4260-BDFD-65BFCBB774E7}" dt="2024-07-25T08:01:31.589" v="1783"/>
          <ac:graphicFrameMkLst>
            <pc:docMk/>
            <pc:sldMk cId="855874296" sldId="1490"/>
            <ac:graphicFrameMk id="7" creationId="{00000000-0008-0000-0100-000002000000}"/>
          </ac:graphicFrameMkLst>
        </pc:graphicFrameChg>
        <pc:graphicFrameChg chg="add del mod">
          <ac:chgData name="Roddy Stewart" userId="7c25f6f5-a428-46f6-935b-cb54300269ca" providerId="ADAL" clId="{131195FA-961B-4260-BDFD-65BFCBB774E7}" dt="2024-07-24T15:30:54.554" v="479" actId="21"/>
          <ac:graphicFrameMkLst>
            <pc:docMk/>
            <pc:sldMk cId="855874296" sldId="1490"/>
            <ac:graphicFrameMk id="8" creationId="{00000000-0008-0000-0100-000002000000}"/>
          </ac:graphicFrameMkLst>
        </pc:graphicFrameChg>
        <pc:picChg chg="add del mod modCrop">
          <ac:chgData name="Roddy Stewart" userId="7c25f6f5-a428-46f6-935b-cb54300269ca" providerId="ADAL" clId="{131195FA-961B-4260-BDFD-65BFCBB774E7}" dt="2024-07-24T15:30:27.111" v="473" actId="21"/>
          <ac:picMkLst>
            <pc:docMk/>
            <pc:sldMk cId="855874296" sldId="1490"/>
            <ac:picMk id="6" creationId="{30858BC1-D916-61C4-3F7D-5B0349A48CB9}"/>
          </ac:picMkLst>
        </pc:picChg>
      </pc:sldChg>
      <pc:sldChg chg="new del">
        <pc:chgData name="Roddy Stewart" userId="7c25f6f5-a428-46f6-935b-cb54300269ca" providerId="ADAL" clId="{131195FA-961B-4260-BDFD-65BFCBB774E7}" dt="2024-07-24T15:39:31.680" v="482" actId="47"/>
        <pc:sldMkLst>
          <pc:docMk/>
          <pc:sldMk cId="3636840136" sldId="1491"/>
        </pc:sldMkLst>
      </pc:sldChg>
      <pc:sldChg chg="addSp delSp modSp del mod">
        <pc:chgData name="Roddy Stewart" userId="7c25f6f5-a428-46f6-935b-cb54300269ca" providerId="ADAL" clId="{131195FA-961B-4260-BDFD-65BFCBB774E7}" dt="2024-07-25T07:43:13.569" v="1524" actId="47"/>
        <pc:sldMkLst>
          <pc:docMk/>
          <pc:sldMk cId="2676494543" sldId="1492"/>
        </pc:sldMkLst>
        <pc:graphicFrameChg chg="add del mod">
          <ac:chgData name="Roddy Stewart" userId="7c25f6f5-a428-46f6-935b-cb54300269ca" providerId="ADAL" clId="{131195FA-961B-4260-BDFD-65BFCBB774E7}" dt="2024-07-24T15:28:59.265" v="472" actId="21"/>
          <ac:graphicFrameMkLst>
            <pc:docMk/>
            <pc:sldMk cId="2676494543" sldId="1492"/>
            <ac:graphicFrameMk id="2" creationId="{00000000-0008-0000-0300-000002000000}"/>
          </ac:graphicFrameMkLst>
        </pc:graphicFrameChg>
        <pc:picChg chg="del">
          <ac:chgData name="Roddy Stewart" userId="7c25f6f5-a428-46f6-935b-cb54300269ca" providerId="ADAL" clId="{131195FA-961B-4260-BDFD-65BFCBB774E7}" dt="2024-07-24T12:30:09.300" v="462" actId="21"/>
          <ac:picMkLst>
            <pc:docMk/>
            <pc:sldMk cId="2676494543" sldId="1492"/>
            <ac:picMk id="6" creationId="{30858BC1-D916-61C4-3F7D-5B0349A48CB9}"/>
          </ac:picMkLst>
        </pc:picChg>
      </pc:sldChg>
      <pc:sldChg chg="del">
        <pc:chgData name="Roddy Stewart" userId="7c25f6f5-a428-46f6-935b-cb54300269ca" providerId="ADAL" clId="{131195FA-961B-4260-BDFD-65BFCBB774E7}" dt="2024-07-25T07:32:23.193" v="884" actId="47"/>
        <pc:sldMkLst>
          <pc:docMk/>
          <pc:sldMk cId="3811929267" sldId="1493"/>
        </pc:sldMkLst>
      </pc:sldChg>
      <pc:sldChg chg="addSp delSp modSp mod">
        <pc:chgData name="Roddy Stewart" userId="7c25f6f5-a428-46f6-935b-cb54300269ca" providerId="ADAL" clId="{131195FA-961B-4260-BDFD-65BFCBB774E7}" dt="2024-07-25T08:07:48.649" v="1800" actId="14100"/>
        <pc:sldMkLst>
          <pc:docMk/>
          <pc:sldMk cId="1126058445" sldId="1494"/>
        </pc:sldMkLst>
        <pc:graphicFrameChg chg="del mod">
          <ac:chgData name="Roddy Stewart" userId="7c25f6f5-a428-46f6-935b-cb54300269ca" providerId="ADAL" clId="{131195FA-961B-4260-BDFD-65BFCBB774E7}" dt="2024-07-25T08:04:55.038" v="1784" actId="21"/>
          <ac:graphicFrameMkLst>
            <pc:docMk/>
            <pc:sldMk cId="1126058445" sldId="1494"/>
            <ac:graphicFrameMk id="2" creationId="{00000000-0008-0000-0300-000002000000}"/>
          </ac:graphicFrameMkLst>
        </pc:graphicFrameChg>
        <pc:graphicFrameChg chg="add mod">
          <ac:chgData name="Roddy Stewart" userId="7c25f6f5-a428-46f6-935b-cb54300269ca" providerId="ADAL" clId="{131195FA-961B-4260-BDFD-65BFCBB774E7}" dt="2024-07-25T08:07:48.649" v="1800" actId="14100"/>
          <ac:graphicFrameMkLst>
            <pc:docMk/>
            <pc:sldMk cId="1126058445" sldId="1494"/>
            <ac:graphicFrameMk id="5" creationId="{00000000-0008-0000-0300-000002000000}"/>
          </ac:graphicFrameMkLst>
        </pc:graphicFrameChg>
        <pc:picChg chg="add del mod">
          <ac:chgData name="Roddy Stewart" userId="7c25f6f5-a428-46f6-935b-cb54300269ca" providerId="ADAL" clId="{131195FA-961B-4260-BDFD-65BFCBB774E7}" dt="2024-07-25T08:05:24.949" v="1789" actId="21"/>
          <ac:picMkLst>
            <pc:docMk/>
            <pc:sldMk cId="1126058445" sldId="1494"/>
            <ac:picMk id="3" creationId="{1DF94944-AB22-7E6E-70DF-BC333CCC9475}"/>
          </ac:picMkLst>
        </pc:picChg>
        <pc:picChg chg="add del mod">
          <ac:chgData name="Roddy Stewart" userId="7c25f6f5-a428-46f6-935b-cb54300269ca" providerId="ADAL" clId="{131195FA-961B-4260-BDFD-65BFCBB774E7}" dt="2024-07-25T08:06:31.370" v="1794" actId="21"/>
          <ac:picMkLst>
            <pc:docMk/>
            <pc:sldMk cId="1126058445" sldId="1494"/>
            <ac:picMk id="4" creationId="{1DF94944-AB22-7E6E-70DF-BC333CCC9475}"/>
          </ac:picMkLst>
        </pc:picChg>
      </pc:sldChg>
      <pc:sldChg chg="addSp delSp modSp mod">
        <pc:chgData name="Roddy Stewart" userId="7c25f6f5-a428-46f6-935b-cb54300269ca" providerId="ADAL" clId="{131195FA-961B-4260-BDFD-65BFCBB774E7}" dt="2024-07-25T08:10:38.854" v="1803"/>
        <pc:sldMkLst>
          <pc:docMk/>
          <pc:sldMk cId="4187160846" sldId="1495"/>
        </pc:sldMkLst>
        <pc:graphicFrameChg chg="del">
          <ac:chgData name="Roddy Stewart" userId="7c25f6f5-a428-46f6-935b-cb54300269ca" providerId="ADAL" clId="{131195FA-961B-4260-BDFD-65BFCBB774E7}" dt="2024-07-24T15:25:36.992" v="467" actId="21"/>
          <ac:graphicFrameMkLst>
            <pc:docMk/>
            <pc:sldMk cId="4187160846" sldId="1495"/>
            <ac:graphicFrameMk id="2" creationId="{00000000-0008-0000-0300-000002000000}"/>
          </ac:graphicFrameMkLst>
        </pc:graphicFrameChg>
        <pc:graphicFrameChg chg="add mod">
          <ac:chgData name="Roddy Stewart" userId="7c25f6f5-a428-46f6-935b-cb54300269ca" providerId="ADAL" clId="{131195FA-961B-4260-BDFD-65BFCBB774E7}" dt="2024-07-25T08:10:38.854" v="1803"/>
          <ac:graphicFrameMkLst>
            <pc:docMk/>
            <pc:sldMk cId="4187160846" sldId="1495"/>
            <ac:graphicFrameMk id="3" creationId="{00000000-0008-0000-0400-000002000000}"/>
          </ac:graphicFrameMkLst>
        </pc:graphicFrameChg>
      </pc:sldChg>
      <pc:sldChg chg="modSp mod">
        <pc:chgData name="Roddy Stewart" userId="7c25f6f5-a428-46f6-935b-cb54300269ca" providerId="ADAL" clId="{131195FA-961B-4260-BDFD-65BFCBB774E7}" dt="2024-07-25T07:23:49.288" v="533" actId="20577"/>
        <pc:sldMkLst>
          <pc:docMk/>
          <pc:sldMk cId="1570683405" sldId="1496"/>
        </pc:sldMkLst>
        <pc:spChg chg="mod">
          <ac:chgData name="Roddy Stewart" userId="7c25f6f5-a428-46f6-935b-cb54300269ca" providerId="ADAL" clId="{131195FA-961B-4260-BDFD-65BFCBB774E7}" dt="2024-07-25T07:23:49.288" v="533" actId="20577"/>
          <ac:spMkLst>
            <pc:docMk/>
            <pc:sldMk cId="1570683405" sldId="1496"/>
            <ac:spMk id="2" creationId="{D3000AF0-A999-0060-4339-7040348844F3}"/>
          </ac:spMkLst>
        </pc:spChg>
      </pc:sldChg>
      <pc:sldChg chg="addSp delSp modSp mod">
        <pc:chgData name="Roddy Stewart" userId="7c25f6f5-a428-46f6-935b-cb54300269ca" providerId="ADAL" clId="{131195FA-961B-4260-BDFD-65BFCBB774E7}" dt="2024-07-25T07:52:23.009" v="1760" actId="1076"/>
        <pc:sldMkLst>
          <pc:docMk/>
          <pc:sldMk cId="2215706365" sldId="1497"/>
        </pc:sldMkLst>
        <pc:graphicFrameChg chg="add mod">
          <ac:chgData name="Roddy Stewart" userId="7c25f6f5-a428-46f6-935b-cb54300269ca" providerId="ADAL" clId="{131195FA-961B-4260-BDFD-65BFCBB774E7}" dt="2024-07-25T07:52:23.009" v="1760" actId="1076"/>
          <ac:graphicFrameMkLst>
            <pc:docMk/>
            <pc:sldMk cId="2215706365" sldId="1497"/>
            <ac:graphicFrameMk id="2" creationId="{00000000-0008-0000-0000-000002000000}"/>
          </ac:graphicFrameMkLst>
        </pc:graphicFrameChg>
        <pc:graphicFrameChg chg="del">
          <ac:chgData name="Roddy Stewart" userId="7c25f6f5-a428-46f6-935b-cb54300269ca" providerId="ADAL" clId="{131195FA-961B-4260-BDFD-65BFCBB774E7}" dt="2024-07-25T07:24:09.045" v="534" actId="21"/>
          <ac:graphicFrameMkLst>
            <pc:docMk/>
            <pc:sldMk cId="2215706365" sldId="1497"/>
            <ac:graphicFrameMk id="7" creationId="{00000000-0008-0000-0100-000002000000}"/>
          </ac:graphicFrameMkLst>
        </pc:graphicFrameChg>
      </pc:sldChg>
      <pc:sldChg chg="delSp modSp new mod">
        <pc:chgData name="Roddy Stewart" userId="7c25f6f5-a428-46f6-935b-cb54300269ca" providerId="ADAL" clId="{131195FA-961B-4260-BDFD-65BFCBB774E7}" dt="2024-07-25T07:53:46.856" v="1765" actId="255"/>
        <pc:sldMkLst>
          <pc:docMk/>
          <pc:sldMk cId="2884161617" sldId="1498"/>
        </pc:sldMkLst>
        <pc:spChg chg="mod">
          <ac:chgData name="Roddy Stewart" userId="7c25f6f5-a428-46f6-935b-cb54300269ca" providerId="ADAL" clId="{131195FA-961B-4260-BDFD-65BFCBB774E7}" dt="2024-07-25T07:53:46.856" v="1765" actId="255"/>
          <ac:spMkLst>
            <pc:docMk/>
            <pc:sldMk cId="2884161617" sldId="1498"/>
            <ac:spMk id="2" creationId="{C7F74003-E93D-CF86-A37F-B1267D804AB1}"/>
          </ac:spMkLst>
        </pc:spChg>
        <pc:spChg chg="mod">
          <ac:chgData name="Roddy Stewart" userId="7c25f6f5-a428-46f6-935b-cb54300269ca" providerId="ADAL" clId="{131195FA-961B-4260-BDFD-65BFCBB774E7}" dt="2024-07-25T07:31:21.891" v="881" actId="20577"/>
          <ac:spMkLst>
            <pc:docMk/>
            <pc:sldMk cId="2884161617" sldId="1498"/>
            <ac:spMk id="3" creationId="{5F3F9203-2159-FEDE-A43C-FBEC0BD1D517}"/>
          </ac:spMkLst>
        </pc:spChg>
        <pc:spChg chg="del mod">
          <ac:chgData name="Roddy Stewart" userId="7c25f6f5-a428-46f6-935b-cb54300269ca" providerId="ADAL" clId="{131195FA-961B-4260-BDFD-65BFCBB774E7}" dt="2024-07-25T07:26:29.095" v="546" actId="21"/>
          <ac:spMkLst>
            <pc:docMk/>
            <pc:sldMk cId="2884161617" sldId="1498"/>
            <ac:spMk id="4" creationId="{5796901C-F12B-4BA7-8107-388C278E0792}"/>
          </ac:spMkLst>
        </pc:spChg>
      </pc:sldChg>
      <pc:sldChg chg="modSp mod">
        <pc:chgData name="Roddy Stewart" userId="7c25f6f5-a428-46f6-935b-cb54300269ca" providerId="ADAL" clId="{131195FA-961B-4260-BDFD-65BFCBB774E7}" dt="2024-07-25T07:42:41.569" v="1523" actId="20577"/>
        <pc:sldMkLst>
          <pc:docMk/>
          <pc:sldMk cId="1381118483" sldId="1499"/>
        </pc:sldMkLst>
        <pc:spChg chg="mod">
          <ac:chgData name="Roddy Stewart" userId="7c25f6f5-a428-46f6-935b-cb54300269ca" providerId="ADAL" clId="{131195FA-961B-4260-BDFD-65BFCBB774E7}" dt="2024-07-25T07:34:23.645" v="897" actId="1076"/>
          <ac:spMkLst>
            <pc:docMk/>
            <pc:sldMk cId="1381118483" sldId="1499"/>
            <ac:spMk id="2" creationId="{C7F74003-E93D-CF86-A37F-B1267D804AB1}"/>
          </ac:spMkLst>
        </pc:spChg>
        <pc:spChg chg="mod">
          <ac:chgData name="Roddy Stewart" userId="7c25f6f5-a428-46f6-935b-cb54300269ca" providerId="ADAL" clId="{131195FA-961B-4260-BDFD-65BFCBB774E7}" dt="2024-07-25T07:42:41.569" v="1523" actId="20577"/>
          <ac:spMkLst>
            <pc:docMk/>
            <pc:sldMk cId="1381118483" sldId="1499"/>
            <ac:spMk id="3" creationId="{5F3F9203-2159-FEDE-A43C-FBEC0BD1D517}"/>
          </ac:spMkLst>
        </pc:spChg>
      </pc:sldChg>
      <pc:sldChg chg="modSp mod">
        <pc:chgData name="Roddy Stewart" userId="7c25f6f5-a428-46f6-935b-cb54300269ca" providerId="ADAL" clId="{131195FA-961B-4260-BDFD-65BFCBB774E7}" dt="2024-07-25T07:59:07.708" v="1773" actId="1076"/>
        <pc:sldMkLst>
          <pc:docMk/>
          <pc:sldMk cId="4177689099" sldId="1500"/>
        </pc:sldMkLst>
        <pc:spChg chg="mod">
          <ac:chgData name="Roddy Stewart" userId="7c25f6f5-a428-46f6-935b-cb54300269ca" providerId="ADAL" clId="{131195FA-961B-4260-BDFD-65BFCBB774E7}" dt="2024-07-25T07:43:54.685" v="1565" actId="20577"/>
          <ac:spMkLst>
            <pc:docMk/>
            <pc:sldMk cId="4177689099" sldId="1500"/>
            <ac:spMk id="2" creationId="{C7F74003-E93D-CF86-A37F-B1267D804AB1}"/>
          </ac:spMkLst>
        </pc:spChg>
        <pc:spChg chg="mod">
          <ac:chgData name="Roddy Stewart" userId="7c25f6f5-a428-46f6-935b-cb54300269ca" providerId="ADAL" clId="{131195FA-961B-4260-BDFD-65BFCBB774E7}" dt="2024-07-25T07:59:07.708" v="1773" actId="1076"/>
          <ac:spMkLst>
            <pc:docMk/>
            <pc:sldMk cId="4177689099" sldId="1500"/>
            <ac:spMk id="3" creationId="{5F3F9203-2159-FEDE-A43C-FBEC0BD1D517}"/>
          </ac:spMkLst>
        </pc:spChg>
      </pc:sldChg>
      <pc:sldChg chg="modSp mod">
        <pc:chgData name="Roddy Stewart" userId="7c25f6f5-a428-46f6-935b-cb54300269ca" providerId="ADAL" clId="{131195FA-961B-4260-BDFD-65BFCBB774E7}" dt="2024-07-25T08:00:09.721" v="1780" actId="5793"/>
        <pc:sldMkLst>
          <pc:docMk/>
          <pc:sldMk cId="1113609119" sldId="1501"/>
        </pc:sldMkLst>
        <pc:spChg chg="mod">
          <ac:chgData name="Roddy Stewart" userId="7c25f6f5-a428-46f6-935b-cb54300269ca" providerId="ADAL" clId="{131195FA-961B-4260-BDFD-65BFCBB774E7}" dt="2024-07-25T08:00:09.721" v="1780" actId="5793"/>
          <ac:spMkLst>
            <pc:docMk/>
            <pc:sldMk cId="1113609119" sldId="1501"/>
            <ac:spMk id="3" creationId="{5F3F9203-2159-FEDE-A43C-FBEC0BD1D517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ceisbpos.sharepoint.com/sites/documents/ECT/Just%20Enterprise%20Management/JE4/SG%20Reporting/Yr2/Q2/Core%20Data%20-%20April%20to%20Sept%202024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en-GB"/>
              <a:t>Source of Enquiry - April to September 2024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'Apps Source of Enquiry'!$G$23:$G$33</c:f>
              <c:strCache>
                <c:ptCount val="11"/>
                <c:pt idx="0">
                  <c:v>Colleague/Personal Rec</c:v>
                </c:pt>
                <c:pt idx="1">
                  <c:v>Just Enterprise Partner</c:v>
                </c:pt>
                <c:pt idx="2">
                  <c:v>Business Gateway</c:v>
                </c:pt>
                <c:pt idx="3">
                  <c:v>TSI/SEN</c:v>
                </c:pt>
                <c:pt idx="4">
                  <c:v>Just Enterprise Mailing List</c:v>
                </c:pt>
                <c:pt idx="5">
                  <c:v>Internet Search</c:v>
                </c:pt>
                <c:pt idx="6">
                  <c:v>Accelerate</c:v>
                </c:pt>
                <c:pt idx="7">
                  <c:v>Social Media</c:v>
                </c:pt>
                <c:pt idx="8">
                  <c:v>HIE </c:v>
                </c:pt>
                <c:pt idx="9">
                  <c:v>Scottish Enterprise</c:v>
                </c:pt>
                <c:pt idx="10">
                  <c:v>Other</c:v>
                </c:pt>
              </c:strCache>
            </c:strRef>
          </c:cat>
          <c:val>
            <c:numRef>
              <c:f>'Apps Source of Enquiry'!$H$23:$H$33</c:f>
              <c:numCache>
                <c:formatCode>General</c:formatCode>
                <c:ptCount val="11"/>
                <c:pt idx="0">
                  <c:v>430</c:v>
                </c:pt>
                <c:pt idx="1">
                  <c:v>355</c:v>
                </c:pt>
                <c:pt idx="2">
                  <c:v>148</c:v>
                </c:pt>
                <c:pt idx="3">
                  <c:v>89</c:v>
                </c:pt>
                <c:pt idx="4">
                  <c:v>59</c:v>
                </c:pt>
                <c:pt idx="5">
                  <c:v>36</c:v>
                </c:pt>
                <c:pt idx="6">
                  <c:v>25</c:v>
                </c:pt>
                <c:pt idx="7">
                  <c:v>23</c:v>
                </c:pt>
                <c:pt idx="8">
                  <c:v>19</c:v>
                </c:pt>
                <c:pt idx="9">
                  <c:v>18</c:v>
                </c:pt>
                <c:pt idx="10">
                  <c:v>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657-4698-98A6-AF6F3875C7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217760831"/>
        <c:axId val="1217762271"/>
      </c:barChart>
      <c:catAx>
        <c:axId val="121776083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17762271"/>
        <c:crosses val="autoZero"/>
        <c:auto val="1"/>
        <c:lblAlgn val="ctr"/>
        <c:lblOffset val="100"/>
        <c:noMultiLvlLbl val="0"/>
      </c:catAx>
      <c:valAx>
        <c:axId val="121776227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1776083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19050" cap="flat" cmpd="sng" algn="ctr">
      <a:solidFill>
        <a:schemeClr val="dk1"/>
      </a:solidFill>
      <a:prstDash val="solid"/>
      <a:miter lim="800000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en-GB"/>
              <a:t>Onward Referral Routes - April to Sept 2024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'Onward Referrals'!$A$48:$A$55</c:f>
              <c:strCache>
                <c:ptCount val="8"/>
                <c:pt idx="0">
                  <c:v>Funder</c:v>
                </c:pt>
                <c:pt idx="1">
                  <c:v>Third Sector Interface</c:v>
                </c:pt>
                <c:pt idx="2">
                  <c:v>Supplier Development Programme</c:v>
                </c:pt>
                <c:pt idx="3">
                  <c:v>Business Gateway</c:v>
                </c:pt>
                <c:pt idx="4">
                  <c:v>Accelerate</c:v>
                </c:pt>
                <c:pt idx="5">
                  <c:v>DTAS</c:v>
                </c:pt>
                <c:pt idx="6">
                  <c:v>Local Authority</c:v>
                </c:pt>
                <c:pt idx="7">
                  <c:v>Other</c:v>
                </c:pt>
              </c:strCache>
            </c:strRef>
          </c:cat>
          <c:val>
            <c:numRef>
              <c:f>'Onward Referrals'!$B$48:$B$55</c:f>
              <c:numCache>
                <c:formatCode>General</c:formatCode>
                <c:ptCount val="8"/>
                <c:pt idx="0">
                  <c:v>12</c:v>
                </c:pt>
                <c:pt idx="1">
                  <c:v>12</c:v>
                </c:pt>
                <c:pt idx="2">
                  <c:v>5</c:v>
                </c:pt>
                <c:pt idx="3">
                  <c:v>3</c:v>
                </c:pt>
                <c:pt idx="4">
                  <c:v>2</c:v>
                </c:pt>
                <c:pt idx="5">
                  <c:v>2</c:v>
                </c:pt>
                <c:pt idx="6">
                  <c:v>2</c:v>
                </c:pt>
                <c:pt idx="7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D31-4784-BF48-A906C12E86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076015936"/>
        <c:axId val="1227648127"/>
      </c:barChart>
      <c:catAx>
        <c:axId val="107601593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27648127"/>
        <c:crosses val="autoZero"/>
        <c:auto val="1"/>
        <c:lblAlgn val="ctr"/>
        <c:lblOffset val="100"/>
        <c:noMultiLvlLbl val="0"/>
      </c:catAx>
      <c:valAx>
        <c:axId val="122764812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760159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19050" cap="flat" cmpd="sng" algn="ctr">
      <a:solidFill>
        <a:schemeClr val="dk1"/>
      </a:solidFill>
      <a:prstDash val="solid"/>
      <a:miter lim="800000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2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CA8055-B6A9-4259-9280-07400CBEC44D}" type="datetimeFigureOut">
              <a:rPr lang="en-GB" smtClean="0"/>
              <a:t>17/10/2024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D2CDA6-CAB0-4EC9-8087-06E7F283B6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69806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84994" indent="-301921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207682" indent="-241536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90756" indent="-241536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173828" indent="-241536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656902" indent="-241536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139975" indent="-241536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623048" indent="-241536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106122" indent="-241536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C719F03-98B3-4E64-92E6-1E4C31A21997}" type="slidenum">
              <a:rPr kumimoji="0" lang="en-GB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12725" y="814388"/>
            <a:ext cx="7253288" cy="4081462"/>
          </a:xfrm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2010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84994" indent="-301921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207682" indent="-241536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90756" indent="-241536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173828" indent="-241536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656902" indent="-241536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139975" indent="-241536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623048" indent="-241536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106122" indent="-241536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C719F03-98B3-4E64-92E6-1E4C31A21997}" type="slidenum">
              <a:rPr kumimoji="0" lang="en-GB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GB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12725" y="814388"/>
            <a:ext cx="7253288" cy="4081462"/>
          </a:xfrm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2200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1171" indent="-181171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7F0A5D1-3109-4B91-B5CF-F1FE0650ADA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039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1171" indent="-181171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7F0A5D1-3109-4B91-B5CF-F1FE0650ADA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17033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1171" indent="-181171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7F0A5D1-3109-4B91-B5CF-F1FE0650ADA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9389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1171" indent="-181171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7F0A5D1-3109-4B91-B5CF-F1FE0650ADA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82113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1171" indent="-181171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7F0A5D1-3109-4B91-B5CF-F1FE0650ADA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78207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1171" indent="-181171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7F0A5D1-3109-4B91-B5CF-F1FE0650ADA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34082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84994" indent="-301921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207682" indent="-241536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90756" indent="-241536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173828" indent="-241536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656902" indent="-241536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139975" indent="-241536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623048" indent="-241536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106122" indent="-241536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C719F03-98B3-4E64-92E6-1E4C31A21997}" type="slidenum">
              <a:rPr kumimoji="0" lang="en-GB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GB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12725" y="814388"/>
            <a:ext cx="7253288" cy="4081462"/>
          </a:xfrm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1604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84994" indent="-301921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207682" indent="-241536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90756" indent="-241536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173828" indent="-241536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656902" indent="-241536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139975" indent="-241536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623048" indent="-241536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106122" indent="-241536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C719F03-98B3-4E64-92E6-1E4C31A21997}" type="slidenum">
              <a:rPr kumimoji="0" lang="en-GB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GB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12725" y="814388"/>
            <a:ext cx="7253288" cy="4081462"/>
          </a:xfrm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0609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Intro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42EB9F8-717B-1352-03EC-4B749A8D7D61}"/>
              </a:ext>
            </a:extLst>
          </p:cNvPr>
          <p:cNvSpPr/>
          <p:nvPr/>
        </p:nvSpPr>
        <p:spPr>
          <a:xfrm>
            <a:off x="6684587" y="603220"/>
            <a:ext cx="57807" cy="56146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BB499138-6797-ABAE-284F-DCFCCC534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8366" y="603220"/>
            <a:ext cx="4514193" cy="5614699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F73F7A5-F703-7CBF-2FEE-A54207AB076A}"/>
              </a:ext>
            </a:extLst>
          </p:cNvPr>
          <p:cNvSpPr/>
          <p:nvPr/>
        </p:nvSpPr>
        <p:spPr>
          <a:xfrm>
            <a:off x="-141403" y="0"/>
            <a:ext cx="5872899" cy="692870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Picture 12" descr="Just Enterprise logo - two horizontal red lines above and below white text reading 'Just Enterprise'. It is placed on a dark blue background.&#10;">
            <a:extLst>
              <a:ext uri="{FF2B5EF4-FFF2-40B4-BE49-F238E27FC236}">
                <a16:creationId xmlns:a16="http://schemas.microsoft.com/office/drawing/2014/main" id="{C9FED977-69A7-EE75-1099-47117D72E6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11086" y="2392145"/>
            <a:ext cx="6221126" cy="2073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1486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layout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1861DB-7E8D-BF44-8EA3-528121D4C3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607" y="530775"/>
            <a:ext cx="10515600" cy="69220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A25D3555-D936-B65D-0752-7848D0E4809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61952" y="1420825"/>
            <a:ext cx="3074939" cy="2276475"/>
          </a:xfrm>
        </p:spPr>
        <p:txBody>
          <a:bodyPr/>
          <a:lstStyle/>
          <a:p>
            <a:r>
              <a:rPr lang="en-GB"/>
              <a:t>Click icon to add picture</a:t>
            </a:r>
          </a:p>
        </p:txBody>
      </p:sp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ABCF22E7-6869-9BA6-6CE9-027D4101A1B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684933" y="1420824"/>
            <a:ext cx="3074939" cy="2276475"/>
          </a:xfrm>
        </p:spPr>
        <p:txBody>
          <a:bodyPr/>
          <a:lstStyle/>
          <a:p>
            <a:r>
              <a:rPr lang="en-GB"/>
              <a:t>Click icon to add picture</a:t>
            </a:r>
          </a:p>
        </p:txBody>
      </p:sp>
      <p:sp>
        <p:nvSpPr>
          <p:cNvPr id="5" name="Picture Placeholder 5">
            <a:extLst>
              <a:ext uri="{FF2B5EF4-FFF2-40B4-BE49-F238E27FC236}">
                <a16:creationId xmlns:a16="http://schemas.microsoft.com/office/drawing/2014/main" id="{EB6FBF94-5BEA-76B3-AF4A-AFA466E4ACA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079149" y="1420823"/>
            <a:ext cx="3074939" cy="2276475"/>
          </a:xfrm>
        </p:spPr>
        <p:txBody>
          <a:bodyPr/>
          <a:lstStyle/>
          <a:p>
            <a:r>
              <a:rPr lang="en-GB"/>
              <a:t>Click icon to add picture</a:t>
            </a:r>
          </a:p>
        </p:txBody>
      </p: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C067D2D1-CF8C-9EE9-80A0-D3BB5F74EBA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61952" y="3895136"/>
            <a:ext cx="3074939" cy="2276475"/>
          </a:xfrm>
        </p:spPr>
        <p:txBody>
          <a:bodyPr/>
          <a:lstStyle/>
          <a:p>
            <a:r>
              <a:rPr lang="en-GB"/>
              <a:t>Click icon to add picture</a:t>
            </a:r>
          </a:p>
        </p:txBody>
      </p:sp>
      <p:sp>
        <p:nvSpPr>
          <p:cNvPr id="12" name="Picture Placeholder 5">
            <a:extLst>
              <a:ext uri="{FF2B5EF4-FFF2-40B4-BE49-F238E27FC236}">
                <a16:creationId xmlns:a16="http://schemas.microsoft.com/office/drawing/2014/main" id="{2FFB8A32-5298-E83B-A5DF-67811417225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739601" y="3910088"/>
            <a:ext cx="3074939" cy="2276475"/>
          </a:xfrm>
        </p:spPr>
        <p:txBody>
          <a:bodyPr/>
          <a:lstStyle/>
          <a:p>
            <a:r>
              <a:rPr lang="en-GB"/>
              <a:t>Click icon to add picture</a:t>
            </a:r>
          </a:p>
        </p:txBody>
      </p:sp>
      <p:sp>
        <p:nvSpPr>
          <p:cNvPr id="13" name="Picture Placeholder 5">
            <a:extLst>
              <a:ext uri="{FF2B5EF4-FFF2-40B4-BE49-F238E27FC236}">
                <a16:creationId xmlns:a16="http://schemas.microsoft.com/office/drawing/2014/main" id="{422BF81B-B632-D4AC-4994-3ABED9BD0C5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079145" y="3863811"/>
            <a:ext cx="3074939" cy="2276475"/>
          </a:xfrm>
        </p:spPr>
        <p:txBody>
          <a:bodyPr/>
          <a:lstStyle/>
          <a:p>
            <a:r>
              <a:rPr lang="en-GB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268160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layout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1861DB-7E8D-BF44-8EA3-528121D4C3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607" y="530775"/>
            <a:ext cx="10515600" cy="69220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A25D3555-D936-B65D-0752-7848D0E4809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61949" y="1420815"/>
            <a:ext cx="5734051" cy="4776235"/>
          </a:xfrm>
        </p:spPr>
        <p:txBody>
          <a:bodyPr/>
          <a:lstStyle/>
          <a:p>
            <a:r>
              <a:rPr lang="en-GB"/>
              <a:t>Click icon to add picture</a:t>
            </a:r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BDED695E-A342-5E64-130F-7DA5CF9DD01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318801" y="1420815"/>
            <a:ext cx="5734051" cy="4776235"/>
          </a:xfrm>
        </p:spPr>
        <p:txBody>
          <a:bodyPr/>
          <a:lstStyle/>
          <a:p>
            <a:r>
              <a:rPr lang="en-GB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0884774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and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1861DB-7E8D-BF44-8EA3-528121D4C3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607" y="530775"/>
            <a:ext cx="10515600" cy="69220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A25D3555-D936-B65D-0752-7848D0E4809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61949" y="1420817"/>
            <a:ext cx="5734051" cy="4820961"/>
          </a:xfrm>
        </p:spPr>
        <p:txBody>
          <a:bodyPr/>
          <a:lstStyle/>
          <a:p>
            <a:r>
              <a:rPr lang="en-GB"/>
              <a:t>Click icon to add picture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B1492CD-1E68-A5EE-866B-D2CBEACCD8D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15089" y="1395690"/>
            <a:ext cx="5313363" cy="484608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583804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End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F73F7A5-F703-7CBF-2FEE-A54207AB076A}"/>
              </a:ext>
            </a:extLst>
          </p:cNvPr>
          <p:cNvSpPr/>
          <p:nvPr/>
        </p:nvSpPr>
        <p:spPr>
          <a:xfrm>
            <a:off x="1" y="3835400"/>
            <a:ext cx="12192000" cy="30226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BB499138-6797-ABAE-284F-DCFCCC534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603221"/>
            <a:ext cx="10720559" cy="3022600"/>
          </a:xfrm>
        </p:spPr>
        <p:txBody>
          <a:bodyPr>
            <a:normAutofit/>
          </a:bodyPr>
          <a:lstStyle>
            <a:lvl1pPr algn="ctr"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pic>
        <p:nvPicPr>
          <p:cNvPr id="13" name="Picture 12" descr="Just Enterprise logo - two horizontal red lines above and below white text reading 'Just Enterprise'. It is placed on a dark blue background.&#10;">
            <a:extLst>
              <a:ext uri="{FF2B5EF4-FFF2-40B4-BE49-F238E27FC236}">
                <a16:creationId xmlns:a16="http://schemas.microsoft.com/office/drawing/2014/main" id="{C9FED977-69A7-EE75-1099-47117D72E6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6640" y="3892521"/>
            <a:ext cx="6191276" cy="2063759"/>
          </a:xfrm>
          <a:prstGeom prst="rect">
            <a:avLst/>
          </a:prstGeom>
        </p:spPr>
      </p:pic>
      <p:sp>
        <p:nvSpPr>
          <p:cNvPr id="6" name="Title 7">
            <a:extLst>
              <a:ext uri="{FF2B5EF4-FFF2-40B4-BE49-F238E27FC236}">
                <a16:creationId xmlns:a16="http://schemas.microsoft.com/office/drawing/2014/main" id="{7D9E33E9-0D5A-DF54-11DD-7F83AFAAFD08}"/>
              </a:ext>
            </a:extLst>
          </p:cNvPr>
          <p:cNvSpPr txBox="1">
            <a:spLocks/>
          </p:cNvSpPr>
          <p:nvPr/>
        </p:nvSpPr>
        <p:spPr>
          <a:xfrm>
            <a:off x="2566278" y="5346700"/>
            <a:ext cx="7112001" cy="15176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30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GB" sz="3200">
                <a:solidFill>
                  <a:schemeClr val="bg1"/>
                </a:solidFill>
                <a:latin typeface="+mn-lt"/>
              </a:rPr>
              <a:t>www.justenterprise.org</a:t>
            </a:r>
          </a:p>
        </p:txBody>
      </p:sp>
    </p:spTree>
    <p:extLst>
      <p:ext uri="{BB962C8B-B14F-4D97-AF65-F5344CB8AC3E}">
        <p14:creationId xmlns:p14="http://schemas.microsoft.com/office/powerpoint/2010/main" val="37281333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7CF0E2-C1AF-354D-AAF4-43FF08AE91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475EB2-31D0-4F4B-ACF0-3294A358F0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AF336E-82F7-6448-86B2-E8A9C930CF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C6E368-39A4-FB41-BBBD-97096B54D9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39388-9E4B-C742-8E68-57C41A65B756}" type="datetimeFigureOut">
              <a:rPr lang="en-GB" smtClean="0"/>
              <a:t>17/10/2024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FA6000-FA11-0E41-B34D-871B4C16E6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7BA813-E085-454D-A3FD-E2E6E20B3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6BD0E-87ED-9547-B3EB-6354A68843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24917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Intro Slide with sub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42EB9F8-717B-1352-03EC-4B749A8D7D61}"/>
              </a:ext>
            </a:extLst>
          </p:cNvPr>
          <p:cNvSpPr/>
          <p:nvPr userDrawn="1"/>
        </p:nvSpPr>
        <p:spPr>
          <a:xfrm rot="5400000">
            <a:off x="9183859" y="1876264"/>
            <a:ext cx="83206" cy="45141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F73F7A5-F703-7CBF-2FEE-A54207AB076A}"/>
              </a:ext>
            </a:extLst>
          </p:cNvPr>
          <p:cNvSpPr/>
          <p:nvPr userDrawn="1"/>
        </p:nvSpPr>
        <p:spPr>
          <a:xfrm>
            <a:off x="-141403" y="0"/>
            <a:ext cx="5872899" cy="692870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3" name="Picture 12" descr="Just Enterprise logo - two horizontal red lines above and below white text reading 'Just Enterprise'. It is placed on a dark blue background.&#10;">
            <a:extLst>
              <a:ext uri="{FF2B5EF4-FFF2-40B4-BE49-F238E27FC236}">
                <a16:creationId xmlns:a16="http://schemas.microsoft.com/office/drawing/2014/main" id="{C9FED977-69A7-EE75-1099-47117D72E6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15517" y="2392145"/>
            <a:ext cx="6221126" cy="2073709"/>
          </a:xfrm>
          <a:prstGeom prst="rect">
            <a:avLst/>
          </a:prstGeom>
        </p:spPr>
      </p:pic>
      <p:sp>
        <p:nvSpPr>
          <p:cNvPr id="6" name="Title 7">
            <a:extLst>
              <a:ext uri="{FF2B5EF4-FFF2-40B4-BE49-F238E27FC236}">
                <a16:creationId xmlns:a16="http://schemas.microsoft.com/office/drawing/2014/main" id="{DF6730EB-1FC5-4336-2D98-D623B7C8ED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8366" y="585122"/>
            <a:ext cx="4514193" cy="3473432"/>
          </a:xfrm>
        </p:spPr>
        <p:txBody>
          <a:bodyPr bIns="252000" anchor="b" anchorCtr="0"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7" name="Text Placeholder 13">
            <a:extLst>
              <a:ext uri="{FF2B5EF4-FFF2-40B4-BE49-F238E27FC236}">
                <a16:creationId xmlns:a16="http://schemas.microsoft.com/office/drawing/2014/main" id="{5A4EA72F-F74F-99BC-EDAD-957B48EE51C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68366" y="4208166"/>
            <a:ext cx="4514193" cy="2310774"/>
          </a:xfrm>
        </p:spPr>
        <p:txBody>
          <a:bodyPr tIns="252000" anchor="t" anchorCtr="0">
            <a:normAutofit/>
          </a:bodyPr>
          <a:lstStyle>
            <a:lvl1pPr marL="0" indent="0">
              <a:buNone/>
              <a:defRPr sz="3600"/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618584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8D8EE6-2D48-8447-A9A9-EF787180FE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5978" y="374375"/>
            <a:ext cx="9144001" cy="869674"/>
          </a:xfrm>
        </p:spPr>
        <p:txBody>
          <a:bodyPr>
            <a:normAutofit/>
          </a:bodyPr>
          <a:lstStyle>
            <a:lvl1pPr marL="0" indent="0">
              <a:buNone/>
              <a:defRPr sz="4400" b="1">
                <a:latin typeface="+mj-lt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7E992B-D2D0-F543-89C0-0690A3C373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59017" y="1600689"/>
            <a:ext cx="5181600" cy="457627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81DDD0D-3BA3-8096-976A-4F091E9D5800}"/>
              </a:ext>
            </a:extLst>
          </p:cNvPr>
          <p:cNvSpPr/>
          <p:nvPr userDrawn="1"/>
        </p:nvSpPr>
        <p:spPr>
          <a:xfrm>
            <a:off x="4308620" y="1672499"/>
            <a:ext cx="58321" cy="4432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E0E341E-C0C0-3C58-9611-D5C66188400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85977" y="1600683"/>
            <a:ext cx="3530047" cy="4576280"/>
          </a:xfrm>
        </p:spPr>
        <p:txBody>
          <a:bodyPr/>
          <a:lstStyle>
            <a:lvl1pPr marL="457200" indent="-4572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16769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64DC2F-A18D-FD4C-8983-3028CFC898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969" y="380033"/>
            <a:ext cx="10515600" cy="1325563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8D8EE6-2D48-8447-A9A9-EF787180FE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5969" y="1840533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7E992B-D2D0-F543-89C0-0690A3C373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19969" y="1840533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3F36ACC-E63F-C6E0-A5DF-0976191A1EB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3119" y="6348563"/>
            <a:ext cx="1202546" cy="364175"/>
          </a:xfrm>
          <a:prstGeom prst="rect">
            <a:avLst/>
          </a:prstGeom>
        </p:spPr>
      </p:pic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5A41C4D5-6C0C-DD17-C82A-7DE3DDE46447}"/>
              </a:ext>
            </a:extLst>
          </p:cNvPr>
          <p:cNvSpPr txBox="1">
            <a:spLocks/>
          </p:cNvSpPr>
          <p:nvPr userDrawn="1"/>
        </p:nvSpPr>
        <p:spPr>
          <a:xfrm>
            <a:off x="0" y="6365067"/>
            <a:ext cx="690880" cy="3336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ctr"/>
            <a:endParaRPr lang="en-US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52870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2D1D87-A765-668F-497D-A446937DE9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27FCBC3-23D7-93ED-D20D-ED3F8351656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3119" y="6348563"/>
            <a:ext cx="1202546" cy="364175"/>
          </a:xfrm>
          <a:prstGeom prst="rect">
            <a:avLst/>
          </a:prstGeom>
        </p:spPr>
      </p:pic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75811B90-DB38-E17C-3352-FD567BC3A04A}"/>
              </a:ext>
            </a:extLst>
          </p:cNvPr>
          <p:cNvSpPr txBox="1">
            <a:spLocks/>
          </p:cNvSpPr>
          <p:nvPr userDrawn="1"/>
        </p:nvSpPr>
        <p:spPr>
          <a:xfrm>
            <a:off x="0" y="6365067"/>
            <a:ext cx="690880" cy="3336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ctr"/>
            <a:endParaRPr lang="en-US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03385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5991E08-24A6-69A6-22DF-8B0E06950C9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3119" y="6348563"/>
            <a:ext cx="1202546" cy="36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9471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Intro Slide with sub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42EB9F8-717B-1352-03EC-4B749A8D7D61}"/>
              </a:ext>
            </a:extLst>
          </p:cNvPr>
          <p:cNvSpPr/>
          <p:nvPr/>
        </p:nvSpPr>
        <p:spPr>
          <a:xfrm rot="5400000">
            <a:off x="9183859" y="1876264"/>
            <a:ext cx="83206" cy="45141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F73F7A5-F703-7CBF-2FEE-A54207AB076A}"/>
              </a:ext>
            </a:extLst>
          </p:cNvPr>
          <p:cNvSpPr/>
          <p:nvPr/>
        </p:nvSpPr>
        <p:spPr>
          <a:xfrm>
            <a:off x="-141403" y="0"/>
            <a:ext cx="5872899" cy="692870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Picture 12" descr="Just Enterprise logo - two horizontal red lines above and below white text reading 'Just Enterprise'. It is placed on a dark blue background.&#10;">
            <a:extLst>
              <a:ext uri="{FF2B5EF4-FFF2-40B4-BE49-F238E27FC236}">
                <a16:creationId xmlns:a16="http://schemas.microsoft.com/office/drawing/2014/main" id="{C9FED977-69A7-EE75-1099-47117D72E6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15517" y="2392145"/>
            <a:ext cx="6221126" cy="2073709"/>
          </a:xfrm>
          <a:prstGeom prst="rect">
            <a:avLst/>
          </a:prstGeom>
        </p:spPr>
      </p:pic>
      <p:sp>
        <p:nvSpPr>
          <p:cNvPr id="6" name="Title 7">
            <a:extLst>
              <a:ext uri="{FF2B5EF4-FFF2-40B4-BE49-F238E27FC236}">
                <a16:creationId xmlns:a16="http://schemas.microsoft.com/office/drawing/2014/main" id="{DF6730EB-1FC5-4336-2D98-D623B7C8ED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8366" y="585122"/>
            <a:ext cx="4514193" cy="3473432"/>
          </a:xfrm>
        </p:spPr>
        <p:txBody>
          <a:bodyPr bIns="252000" anchor="b" anchorCtr="0"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7" name="Text Placeholder 13">
            <a:extLst>
              <a:ext uri="{FF2B5EF4-FFF2-40B4-BE49-F238E27FC236}">
                <a16:creationId xmlns:a16="http://schemas.microsoft.com/office/drawing/2014/main" id="{5A4EA72F-F74F-99BC-EDAD-957B48EE51C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68366" y="4208166"/>
            <a:ext cx="4514193" cy="2310774"/>
          </a:xfrm>
        </p:spPr>
        <p:txBody>
          <a:bodyPr tIns="252000" anchor="t" anchorCtr="0">
            <a:normAutofit/>
          </a:bodyPr>
          <a:lstStyle>
            <a:lvl1pPr marL="0" indent="0">
              <a:buNone/>
              <a:defRPr sz="360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325543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1861DB-7E8D-BF44-8EA3-528121D4C3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607" y="530775"/>
            <a:ext cx="10515600" cy="69220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A25D3555-D936-B65D-0752-7848D0E4809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61949" y="1420825"/>
            <a:ext cx="5734051" cy="2276475"/>
          </a:xfrm>
        </p:spPr>
        <p:txBody>
          <a:bodyPr/>
          <a:lstStyle/>
          <a:p>
            <a:r>
              <a:rPr lang="en-GB" dirty="0"/>
              <a:t>Click icon to add picture</a:t>
            </a:r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33AD4F3E-124A-758C-0BC2-539E64CB39C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61949" y="3863811"/>
            <a:ext cx="5734051" cy="2276475"/>
          </a:xfrm>
        </p:spPr>
        <p:txBody>
          <a:bodyPr/>
          <a:lstStyle/>
          <a:p>
            <a:r>
              <a:rPr lang="en-GB" dirty="0"/>
              <a:t>Click icon to add picture</a:t>
            </a:r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4C51675A-8021-84BC-71FE-8AAE89BFD2D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54197" y="1419172"/>
            <a:ext cx="5734051" cy="2276475"/>
          </a:xfrm>
        </p:spPr>
        <p:txBody>
          <a:bodyPr/>
          <a:lstStyle/>
          <a:p>
            <a:r>
              <a:rPr lang="en-GB" dirty="0"/>
              <a:t>Click icon to add picture</a:t>
            </a:r>
          </a:p>
        </p:txBody>
      </p:sp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B9627519-59C2-F8A0-BC71-8086E1FA8AB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54197" y="3863811"/>
            <a:ext cx="5734051" cy="2276475"/>
          </a:xfrm>
        </p:spPr>
        <p:txBody>
          <a:bodyPr/>
          <a:lstStyle/>
          <a:p>
            <a:r>
              <a:rPr lang="en-GB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1526622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1861DB-7E8D-BF44-8EA3-528121D4C3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607" y="530775"/>
            <a:ext cx="10515600" cy="69220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A25D3555-D936-B65D-0752-7848D0E4809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61952" y="1420825"/>
            <a:ext cx="3074939" cy="2276475"/>
          </a:xfrm>
        </p:spPr>
        <p:txBody>
          <a:bodyPr/>
          <a:lstStyle/>
          <a:p>
            <a:r>
              <a:rPr lang="en-GB" dirty="0"/>
              <a:t>Click icon to add picture</a:t>
            </a:r>
          </a:p>
        </p:txBody>
      </p:sp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ABCF22E7-6869-9BA6-6CE9-027D4101A1B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684933" y="1420824"/>
            <a:ext cx="3074939" cy="2276475"/>
          </a:xfrm>
        </p:spPr>
        <p:txBody>
          <a:bodyPr/>
          <a:lstStyle/>
          <a:p>
            <a:r>
              <a:rPr lang="en-GB" dirty="0"/>
              <a:t>Click icon to add picture</a:t>
            </a:r>
          </a:p>
        </p:txBody>
      </p:sp>
      <p:sp>
        <p:nvSpPr>
          <p:cNvPr id="5" name="Picture Placeholder 5">
            <a:extLst>
              <a:ext uri="{FF2B5EF4-FFF2-40B4-BE49-F238E27FC236}">
                <a16:creationId xmlns:a16="http://schemas.microsoft.com/office/drawing/2014/main" id="{EB6FBF94-5BEA-76B3-AF4A-AFA466E4ACA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079149" y="1420823"/>
            <a:ext cx="3074939" cy="2276475"/>
          </a:xfrm>
        </p:spPr>
        <p:txBody>
          <a:bodyPr/>
          <a:lstStyle/>
          <a:p>
            <a:r>
              <a:rPr lang="en-GB" dirty="0"/>
              <a:t>Click icon to add picture</a:t>
            </a:r>
          </a:p>
        </p:txBody>
      </p: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C067D2D1-CF8C-9EE9-80A0-D3BB5F74EBA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61952" y="3895136"/>
            <a:ext cx="3074939" cy="2276475"/>
          </a:xfrm>
        </p:spPr>
        <p:txBody>
          <a:bodyPr/>
          <a:lstStyle/>
          <a:p>
            <a:r>
              <a:rPr lang="en-GB" dirty="0"/>
              <a:t>Click icon to add picture</a:t>
            </a:r>
          </a:p>
        </p:txBody>
      </p:sp>
      <p:sp>
        <p:nvSpPr>
          <p:cNvPr id="12" name="Picture Placeholder 5">
            <a:extLst>
              <a:ext uri="{FF2B5EF4-FFF2-40B4-BE49-F238E27FC236}">
                <a16:creationId xmlns:a16="http://schemas.microsoft.com/office/drawing/2014/main" id="{2FFB8A32-5298-E83B-A5DF-67811417225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739601" y="3910088"/>
            <a:ext cx="3074939" cy="2276475"/>
          </a:xfrm>
        </p:spPr>
        <p:txBody>
          <a:bodyPr/>
          <a:lstStyle/>
          <a:p>
            <a:r>
              <a:rPr lang="en-GB" dirty="0"/>
              <a:t>Click icon to add picture</a:t>
            </a:r>
          </a:p>
        </p:txBody>
      </p:sp>
      <p:sp>
        <p:nvSpPr>
          <p:cNvPr id="13" name="Picture Placeholder 5">
            <a:extLst>
              <a:ext uri="{FF2B5EF4-FFF2-40B4-BE49-F238E27FC236}">
                <a16:creationId xmlns:a16="http://schemas.microsoft.com/office/drawing/2014/main" id="{422BF81B-B632-D4AC-4994-3ABED9BD0C5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079145" y="3863811"/>
            <a:ext cx="3074939" cy="2276475"/>
          </a:xfrm>
        </p:spPr>
        <p:txBody>
          <a:bodyPr/>
          <a:lstStyle/>
          <a:p>
            <a:r>
              <a:rPr lang="en-GB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8613436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1861DB-7E8D-BF44-8EA3-528121D4C3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607" y="530775"/>
            <a:ext cx="10515600" cy="69220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A25D3555-D936-B65D-0752-7848D0E4809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61949" y="1420815"/>
            <a:ext cx="5734051" cy="4776235"/>
          </a:xfrm>
        </p:spPr>
        <p:txBody>
          <a:bodyPr/>
          <a:lstStyle/>
          <a:p>
            <a:r>
              <a:rPr lang="en-GB" dirty="0"/>
              <a:t>Click icon to add picture</a:t>
            </a:r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BDED695E-A342-5E64-130F-7DA5CF9DD01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318801" y="1420815"/>
            <a:ext cx="5734051" cy="4776235"/>
          </a:xfrm>
        </p:spPr>
        <p:txBody>
          <a:bodyPr/>
          <a:lstStyle/>
          <a:p>
            <a:r>
              <a:rPr lang="en-GB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5421464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1861DB-7E8D-BF44-8EA3-528121D4C3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607" y="530775"/>
            <a:ext cx="10515600" cy="69220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A25D3555-D936-B65D-0752-7848D0E4809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61949" y="1420817"/>
            <a:ext cx="5734051" cy="4820961"/>
          </a:xfrm>
        </p:spPr>
        <p:txBody>
          <a:bodyPr/>
          <a:lstStyle/>
          <a:p>
            <a:r>
              <a:rPr lang="en-GB" dirty="0"/>
              <a:t>Click icon to add picture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B1492CD-1E68-A5EE-866B-D2CBEACCD8D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15089" y="1395690"/>
            <a:ext cx="5313363" cy="484608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4249082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F73F7A5-F703-7CBF-2FEE-A54207AB076A}"/>
              </a:ext>
            </a:extLst>
          </p:cNvPr>
          <p:cNvSpPr/>
          <p:nvPr userDrawn="1"/>
        </p:nvSpPr>
        <p:spPr>
          <a:xfrm>
            <a:off x="1" y="3835400"/>
            <a:ext cx="12192000" cy="30226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BB499138-6797-ABAE-284F-DCFCCC534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603221"/>
            <a:ext cx="10720559" cy="3022600"/>
          </a:xfrm>
        </p:spPr>
        <p:txBody>
          <a:bodyPr>
            <a:normAutofit/>
          </a:bodyPr>
          <a:lstStyle>
            <a:lvl1pPr algn="ctr"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pic>
        <p:nvPicPr>
          <p:cNvPr id="13" name="Picture 12" descr="Just Enterprise logo - two horizontal red lines above and below white text reading 'Just Enterprise'. It is placed on a dark blue background.&#10;">
            <a:extLst>
              <a:ext uri="{FF2B5EF4-FFF2-40B4-BE49-F238E27FC236}">
                <a16:creationId xmlns:a16="http://schemas.microsoft.com/office/drawing/2014/main" id="{C9FED977-69A7-EE75-1099-47117D72E6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26640" y="3892521"/>
            <a:ext cx="6191276" cy="2063759"/>
          </a:xfrm>
          <a:prstGeom prst="rect">
            <a:avLst/>
          </a:prstGeom>
        </p:spPr>
      </p:pic>
      <p:sp>
        <p:nvSpPr>
          <p:cNvPr id="6" name="Title 7">
            <a:extLst>
              <a:ext uri="{FF2B5EF4-FFF2-40B4-BE49-F238E27FC236}">
                <a16:creationId xmlns:a16="http://schemas.microsoft.com/office/drawing/2014/main" id="{7D9E33E9-0D5A-DF54-11DD-7F83AFAAFD08}"/>
              </a:ext>
            </a:extLst>
          </p:cNvPr>
          <p:cNvSpPr txBox="1">
            <a:spLocks/>
          </p:cNvSpPr>
          <p:nvPr userDrawn="1"/>
        </p:nvSpPr>
        <p:spPr>
          <a:xfrm>
            <a:off x="2566278" y="5346700"/>
            <a:ext cx="7112001" cy="15176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30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GB" sz="3200" dirty="0">
                <a:solidFill>
                  <a:schemeClr val="bg1"/>
                </a:solidFill>
                <a:latin typeface="+mn-lt"/>
              </a:rPr>
              <a:t>www.justenterprise.org</a:t>
            </a:r>
          </a:p>
        </p:txBody>
      </p:sp>
    </p:spTree>
    <p:extLst>
      <p:ext uri="{BB962C8B-B14F-4D97-AF65-F5344CB8AC3E}">
        <p14:creationId xmlns:p14="http://schemas.microsoft.com/office/powerpoint/2010/main" val="232112550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7CF0E2-C1AF-354D-AAF4-43FF08AE91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475EB2-31D0-4F4B-ACF0-3294A358F0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AF336E-82F7-6448-86B2-E8A9C930CF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C6E368-39A4-FB41-BBBD-97096B54D9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FA6000-FA11-0E41-B34D-871B4C16E6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7BA813-E085-454D-A3FD-E2E6E20B3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6BD0E-87ED-9547-B3EB-6354A688438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05407463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title and description">
  <p:cSld name="Section title and description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9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147" name="Google Shape;147;p9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6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r>
              <a:rPr lang="en-GB"/>
              <a:t>Click to edit Master subtitle style</a:t>
            </a:r>
            <a:endParaRPr/>
          </a:p>
        </p:txBody>
      </p:sp>
      <p:sp>
        <p:nvSpPr>
          <p:cNvPr id="148" name="Google Shape;148;p9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609523" lvl="0" indent="-457143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050" lvl="1" indent="-42328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573" lvl="2" indent="-42328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098" lvl="3" indent="-42328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620" lvl="4" indent="-42328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143" lvl="5" indent="-42328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6667" lvl="6" indent="-42328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191" lvl="7" indent="-42328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5718" lvl="8" indent="-42328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BA187FE-B312-1A68-2BBE-6739C108AD16}"/>
              </a:ext>
            </a:extLst>
          </p:cNvPr>
          <p:cNvSpPr/>
          <p:nvPr/>
        </p:nvSpPr>
        <p:spPr>
          <a:xfrm>
            <a:off x="6067096" y="858492"/>
            <a:ext cx="57807" cy="514068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2C307EA-995A-AEAA-0E9C-8D26F26C9F4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3119" y="6348563"/>
            <a:ext cx="1202546" cy="36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0414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Title and Bod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1861DB-7E8D-BF44-8EA3-528121D4C3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607" y="530775"/>
            <a:ext cx="10515600" cy="69220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C019AF-3EA2-B747-955A-7DE8E62DE2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2607" y="1825625"/>
            <a:ext cx="10515600" cy="401858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710B6F7-8EDF-436D-E3B5-1CA700A128F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3119" y="6348563"/>
            <a:ext cx="1202546" cy="36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065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8D8EE6-2D48-8447-A9A9-EF787180FE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5978" y="374375"/>
            <a:ext cx="9144001" cy="869674"/>
          </a:xfrm>
        </p:spPr>
        <p:txBody>
          <a:bodyPr>
            <a:normAutofit/>
          </a:bodyPr>
          <a:lstStyle>
            <a:lvl1pPr marL="0" indent="0">
              <a:buNone/>
              <a:defRPr sz="4400" b="1">
                <a:latin typeface="+mj-lt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7E992B-D2D0-F543-89C0-0690A3C373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59017" y="1600689"/>
            <a:ext cx="5181600" cy="457627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81DDD0D-3BA3-8096-976A-4F091E9D5800}"/>
              </a:ext>
            </a:extLst>
          </p:cNvPr>
          <p:cNvSpPr/>
          <p:nvPr/>
        </p:nvSpPr>
        <p:spPr>
          <a:xfrm>
            <a:off x="4308620" y="1672499"/>
            <a:ext cx="58321" cy="4432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E0E341E-C0C0-3C58-9611-D5C66188400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85977" y="1600683"/>
            <a:ext cx="3530047" cy="4576280"/>
          </a:xfrm>
        </p:spPr>
        <p:txBody>
          <a:bodyPr/>
          <a:lstStyle>
            <a:lvl1pPr marL="457200" indent="-4572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546672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64DC2F-A18D-FD4C-8983-3028CFC898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969" y="380033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8D8EE6-2D48-8447-A9A9-EF787180FE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5969" y="1840533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7E992B-D2D0-F543-89C0-0690A3C373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19969" y="1840533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3F36ACC-E63F-C6E0-A5DF-0976191A1EB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3119" y="6348563"/>
            <a:ext cx="1202546" cy="364175"/>
          </a:xfrm>
          <a:prstGeom prst="rect">
            <a:avLst/>
          </a:prstGeom>
        </p:spPr>
      </p:pic>
      <p:pic>
        <p:nvPicPr>
          <p:cNvPr id="9" name="Picture 8" descr="A red rectangular object with black border&#10;&#10;Description automatically generated with low confidence">
            <a:extLst>
              <a:ext uri="{FF2B5EF4-FFF2-40B4-BE49-F238E27FC236}">
                <a16:creationId xmlns:a16="http://schemas.microsoft.com/office/drawing/2014/main" id="{96AC6849-31D4-1662-0655-07701192FB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" t="1" r="61490" b="-8315"/>
          <a:stretch/>
        </p:blipFill>
        <p:spPr>
          <a:xfrm rot="175243" flipH="1" flipV="1">
            <a:off x="-13737" y="6267069"/>
            <a:ext cx="916883" cy="515777"/>
          </a:xfrm>
          <a:prstGeom prst="rect">
            <a:avLst/>
          </a:prstGeom>
        </p:spPr>
      </p:pic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11A2B150-0A23-E916-056B-844FD2FC4F64}"/>
              </a:ext>
            </a:extLst>
          </p:cNvPr>
          <p:cNvSpPr txBox="1">
            <a:spLocks/>
          </p:cNvSpPr>
          <p:nvPr/>
        </p:nvSpPr>
        <p:spPr>
          <a:xfrm>
            <a:off x="0" y="6365067"/>
            <a:ext cx="690880" cy="3336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n-US" sz="1400" b="1">
                <a:solidFill>
                  <a:schemeClr val="tx1"/>
                </a:solidFill>
              </a:rPr>
              <a:t>&lt;#&gt;</a:t>
            </a:r>
          </a:p>
        </p:txBody>
      </p:sp>
    </p:spTree>
    <p:extLst>
      <p:ext uri="{BB962C8B-B14F-4D97-AF65-F5344CB8AC3E}">
        <p14:creationId xmlns:p14="http://schemas.microsoft.com/office/powerpoint/2010/main" val="15659711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2D1D87-A765-668F-497D-A446937DE9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27FCBC3-23D7-93ED-D20D-ED3F8351656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3119" y="6348563"/>
            <a:ext cx="1202546" cy="36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9526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5991E08-24A6-69A6-22DF-8B0E06950C9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3119" y="6348563"/>
            <a:ext cx="1202546" cy="36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893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layout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1861DB-7E8D-BF44-8EA3-528121D4C3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607" y="530775"/>
            <a:ext cx="10515600" cy="69220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A25D3555-D936-B65D-0752-7848D0E4809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61949" y="1420825"/>
            <a:ext cx="5734051" cy="2276475"/>
          </a:xfrm>
        </p:spPr>
        <p:txBody>
          <a:bodyPr/>
          <a:lstStyle/>
          <a:p>
            <a:r>
              <a:rPr lang="en-GB"/>
              <a:t>Click icon to add picture</a:t>
            </a:r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33AD4F3E-124A-758C-0BC2-539E64CB39C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61949" y="3863811"/>
            <a:ext cx="5734051" cy="2276475"/>
          </a:xfrm>
        </p:spPr>
        <p:txBody>
          <a:bodyPr/>
          <a:lstStyle/>
          <a:p>
            <a:r>
              <a:rPr lang="en-GB"/>
              <a:t>Click icon to add picture</a:t>
            </a:r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4C51675A-8021-84BC-71FE-8AAE89BFD2D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54197" y="1419172"/>
            <a:ext cx="5734051" cy="2276475"/>
          </a:xfrm>
        </p:spPr>
        <p:txBody>
          <a:bodyPr/>
          <a:lstStyle/>
          <a:p>
            <a:r>
              <a:rPr lang="en-GB"/>
              <a:t>Click icon to add picture</a:t>
            </a:r>
          </a:p>
        </p:txBody>
      </p:sp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B9627519-59C2-F8A0-BC71-8086E1FA8AB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54197" y="3863811"/>
            <a:ext cx="5734051" cy="2276475"/>
          </a:xfrm>
        </p:spPr>
        <p:txBody>
          <a:bodyPr/>
          <a:lstStyle/>
          <a:p>
            <a:r>
              <a:rPr lang="en-GB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9568179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C785D9D-1633-FF42-98E0-E62CFDDA7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607" y="37009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779132-D93D-AB42-BFD5-CA2293A5FF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2607" y="1830594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75C14A3-F327-FFA6-57D9-875CC1B72599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3119" y="6348563"/>
            <a:ext cx="1202546" cy="36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094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6" r:id="rId2"/>
    <p:sldLayoutId id="2147483818" r:id="rId3"/>
    <p:sldLayoutId id="2147483819" r:id="rId4"/>
    <p:sldLayoutId id="2147483739" r:id="rId5"/>
    <p:sldLayoutId id="2147483681" r:id="rId6"/>
    <p:sldLayoutId id="2147483755" r:id="rId7"/>
    <p:sldLayoutId id="2147483684" r:id="rId8"/>
    <p:sldLayoutId id="2147483756" r:id="rId9"/>
    <p:sldLayoutId id="2147483757" r:id="rId10"/>
    <p:sldLayoutId id="2147483759" r:id="rId11"/>
    <p:sldLayoutId id="2147483758" r:id="rId12"/>
    <p:sldLayoutId id="2147483830" r:id="rId13"/>
    <p:sldLayoutId id="2147483831" r:id="rId14"/>
  </p:sldLayoutIdLst>
  <p:txStyles>
    <p:titleStyle>
      <a:lvl1pPr algn="l" defTabSz="914309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3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34" indent="-228578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86" indent="-228578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40" indent="-228578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95" indent="-228578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49" indent="-228578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04" indent="-228578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58" indent="-228578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14" indent="-228578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5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9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4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8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4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6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0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5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C785D9D-1633-FF42-98E0-E62CFDDA7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607" y="37009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779132-D93D-AB42-BFD5-CA2293A5FF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2607" y="1830594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75C14A3-F327-FFA6-57D9-875CC1B72599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3119" y="6348563"/>
            <a:ext cx="1202546" cy="36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216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3" r:id="rId1"/>
    <p:sldLayoutId id="2147483834" r:id="rId2"/>
    <p:sldLayoutId id="2147483835" r:id="rId3"/>
    <p:sldLayoutId id="2147483836" r:id="rId4"/>
    <p:sldLayoutId id="2147483837" r:id="rId5"/>
    <p:sldLayoutId id="2147483838" r:id="rId6"/>
    <p:sldLayoutId id="2147483839" r:id="rId7"/>
    <p:sldLayoutId id="2147483840" r:id="rId8"/>
    <p:sldLayoutId id="2147483841" r:id="rId9"/>
    <p:sldLayoutId id="2147483842" r:id="rId10"/>
    <p:sldLayoutId id="2147483843" r:id="rId11"/>
  </p:sldLayoutIdLst>
  <p:txStyles>
    <p:titleStyle>
      <a:lvl1pPr algn="l" defTabSz="914309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3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34" indent="-228578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86" indent="-228578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40" indent="-228578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95" indent="-228578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49" indent="-228578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04" indent="-228578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58" indent="-228578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14" indent="-228578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5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9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4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8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4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6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0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5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000AF0-A999-0060-4339-7040348844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0" dirty="0">
                <a:latin typeface="Asap Medium" panose="020F0604030102060203" pitchFamily="34" charset="0"/>
              </a:rPr>
              <a:t>Community of Practice</a:t>
            </a:r>
            <a:br>
              <a:rPr lang="en-GB" dirty="0"/>
            </a:br>
            <a:br>
              <a:rPr lang="en-GB" dirty="0"/>
            </a:br>
            <a:r>
              <a:rPr lang="en-GB" b="0" dirty="0"/>
              <a:t>Oct 2024</a:t>
            </a:r>
          </a:p>
        </p:txBody>
      </p:sp>
    </p:spTree>
    <p:extLst>
      <p:ext uri="{BB962C8B-B14F-4D97-AF65-F5344CB8AC3E}">
        <p14:creationId xmlns:p14="http://schemas.microsoft.com/office/powerpoint/2010/main" val="24892547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2E98844-DE5B-B514-A895-C866A971B7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Crisis Support?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2CA051-DD27-1F26-95EF-970CA9FADD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6567" y="1648627"/>
            <a:ext cx="10979079" cy="4673795"/>
          </a:xfrm>
        </p:spPr>
        <p:txBody>
          <a:bodyPr>
            <a:norm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endParaRPr lang="en-US" sz="3000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sz="3000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sz="3000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52CA051-DD27-1F26-95EF-970CA9FADD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6567" y="1541670"/>
            <a:ext cx="10848449" cy="444112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3000" dirty="0"/>
              <a:t>Specialist business support provided to help organisations in a crisis situation.</a:t>
            </a:r>
          </a:p>
          <a:p>
            <a:r>
              <a:rPr lang="en-US" sz="3000" dirty="0"/>
              <a:t>Requests come in through the </a:t>
            </a:r>
            <a:r>
              <a:rPr lang="en-US" sz="3000" b="1" dirty="0"/>
              <a:t>Just Enterprise Business Support Inquiry </a:t>
            </a:r>
            <a:r>
              <a:rPr lang="en-US" sz="3000" dirty="0"/>
              <a:t>and </a:t>
            </a:r>
            <a:r>
              <a:rPr lang="en-US" sz="3000" b="1" dirty="0"/>
              <a:t>Crisis Support Button</a:t>
            </a:r>
          </a:p>
          <a:p>
            <a:endParaRPr lang="en-US" sz="3000" b="1" dirty="0"/>
          </a:p>
          <a:p>
            <a:pPr>
              <a:spcAft>
                <a:spcPts val="600"/>
              </a:spcAft>
            </a:pPr>
            <a:r>
              <a:rPr lang="en-US" sz="3000" dirty="0"/>
              <a:t>Demand for crisis support through </a:t>
            </a:r>
            <a:r>
              <a:rPr lang="en-US" sz="3000" b="1" dirty="0"/>
              <a:t>Just Enterprise </a:t>
            </a:r>
            <a:r>
              <a:rPr lang="en-US" sz="3000" dirty="0"/>
              <a:t>remains exceptionally high with </a:t>
            </a:r>
            <a:r>
              <a:rPr lang="en-US" sz="3000" b="1" dirty="0"/>
              <a:t>25</a:t>
            </a:r>
            <a:r>
              <a:rPr lang="en-US" sz="3000" dirty="0"/>
              <a:t> applications received </a:t>
            </a:r>
            <a:r>
              <a:rPr lang="en-US" sz="3000" b="1" dirty="0"/>
              <a:t>between April – September</a:t>
            </a:r>
            <a:r>
              <a:rPr lang="en-US" sz="3000" dirty="0"/>
              <a:t> against a full year target of </a:t>
            </a:r>
            <a:r>
              <a:rPr lang="en-US" sz="3000" b="1" dirty="0"/>
              <a:t>25</a:t>
            </a:r>
          </a:p>
          <a:p>
            <a:endParaRPr lang="en-US" sz="3000" b="1" dirty="0"/>
          </a:p>
          <a:p>
            <a:endParaRPr lang="en-US" sz="3000" b="1" dirty="0"/>
          </a:p>
          <a:p>
            <a:endParaRPr lang="en-GB" sz="3000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sz="3000" dirty="0"/>
          </a:p>
        </p:txBody>
      </p:sp>
    </p:spTree>
    <p:extLst>
      <p:ext uri="{BB962C8B-B14F-4D97-AF65-F5344CB8AC3E}">
        <p14:creationId xmlns:p14="http://schemas.microsoft.com/office/powerpoint/2010/main" val="21465928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2E98844-DE5B-B514-A895-C866A971B7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Support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2CA051-DD27-1F26-95EF-970CA9FADD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6567" y="1648627"/>
            <a:ext cx="10979079" cy="4673795"/>
          </a:xfrm>
        </p:spPr>
        <p:txBody>
          <a:bodyPr>
            <a:norm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endParaRPr lang="en-US" sz="3000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sz="3000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sz="3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9240" y="1032879"/>
            <a:ext cx="4175942" cy="4960417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52CA051-DD27-1F26-95EF-970CA9FADD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6568" y="1541670"/>
            <a:ext cx="8636472" cy="4528204"/>
          </a:xfrm>
        </p:spPr>
        <p:txBody>
          <a:bodyPr>
            <a:normAutofit fontScale="85000" lnSpcReduction="20000"/>
          </a:bodyPr>
          <a:lstStyle/>
          <a:p>
            <a:r>
              <a:rPr lang="en-US" sz="3000" dirty="0"/>
              <a:t>When a request comes in this is directed to a specialist advisor.</a:t>
            </a:r>
          </a:p>
          <a:p>
            <a:endParaRPr lang="en-US" sz="3000" dirty="0"/>
          </a:p>
          <a:p>
            <a:r>
              <a:rPr lang="en-US" sz="3000" dirty="0"/>
              <a:t>A guideline document has been developed by a team of business advisors, bringing experience and skills together.</a:t>
            </a:r>
          </a:p>
          <a:p>
            <a:endParaRPr lang="en-US" sz="3000" dirty="0"/>
          </a:p>
          <a:p>
            <a:r>
              <a:rPr lang="en-US" sz="3000" dirty="0"/>
              <a:t>This is to ensure clients get the best support we can provide and that the support is as consistent as possible.</a:t>
            </a:r>
          </a:p>
          <a:p>
            <a:endParaRPr lang="en-US" sz="3000" dirty="0"/>
          </a:p>
          <a:p>
            <a:r>
              <a:rPr lang="en-US" sz="3000" dirty="0"/>
              <a:t>The guideline will be continually updated, as we learn more.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000" dirty="0"/>
          </a:p>
          <a:p>
            <a:r>
              <a:rPr lang="en-US" sz="3000" dirty="0"/>
              <a:t>If a client makes it through crisis, it is expected that they may then require support with recovery planning.</a:t>
            </a:r>
            <a:endParaRPr lang="en-GB" sz="3000" dirty="0"/>
          </a:p>
        </p:txBody>
      </p:sp>
    </p:spTree>
    <p:extLst>
      <p:ext uri="{BB962C8B-B14F-4D97-AF65-F5344CB8AC3E}">
        <p14:creationId xmlns:p14="http://schemas.microsoft.com/office/powerpoint/2010/main" val="10308495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2E98844-DE5B-B514-A895-C866A971B7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Observations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2CA051-DD27-1F26-95EF-970CA9FADD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6567" y="1648627"/>
            <a:ext cx="10979079" cy="4673795"/>
          </a:xfrm>
        </p:spPr>
        <p:txBody>
          <a:bodyPr>
            <a:norm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endParaRPr lang="en-US" sz="3000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sz="3000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sz="3000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52CA051-DD27-1F26-95EF-970CA9FADD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6568" y="1541670"/>
            <a:ext cx="10979078" cy="4893964"/>
          </a:xfrm>
        </p:spPr>
        <p:txBody>
          <a:bodyPr>
            <a:normAutofit lnSpcReduction="10000"/>
          </a:bodyPr>
          <a:lstStyle/>
          <a:p>
            <a:r>
              <a:rPr lang="en-US" sz="3000" dirty="0"/>
              <a:t>The cause of crisis can vary however some of the observations have been:-</a:t>
            </a:r>
            <a:endParaRPr lang="en-GB" sz="3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Post Covid economic climate – less availability of grant funding and public budget, reduced consumer spend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Fragile business models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Inadequate financial reporting and monitoring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Board fatigue, 1-2 people holding it together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Desire to continue to support the community, without accepting there is a serious financial problem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Lack of management and governance systems and process to secure resilience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0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3000" dirty="0"/>
          </a:p>
        </p:txBody>
      </p:sp>
    </p:spTree>
    <p:extLst>
      <p:ext uri="{BB962C8B-B14F-4D97-AF65-F5344CB8AC3E}">
        <p14:creationId xmlns:p14="http://schemas.microsoft.com/office/powerpoint/2010/main" val="9547344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2E98844-DE5B-B514-A895-C866A971B7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2CA051-DD27-1F26-95EF-970CA9FADD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6567" y="1648627"/>
            <a:ext cx="10979079" cy="4673795"/>
          </a:xfrm>
        </p:spPr>
        <p:txBody>
          <a:bodyPr>
            <a:norm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endParaRPr lang="en-US" sz="3000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sz="3000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sz="3000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52CA051-DD27-1F26-95EF-970CA9FADD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6567" y="1541670"/>
            <a:ext cx="11240335" cy="380539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000" dirty="0"/>
              <a:t>Fragile business model – relied heavily on the income from one asset, poor decision making by previous board, lack of financial oversight.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 dirty="0"/>
              <a:t>Governance problems - absent Board, dominant behavior from Chair, lack of financial understanding, reluctance to accept and act on professional advice</a:t>
            </a:r>
          </a:p>
          <a:p>
            <a:pPr marL="1142934" lvl="1" indent="-457200"/>
            <a:endParaRPr lang="en-US" sz="26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3000" dirty="0"/>
          </a:p>
        </p:txBody>
      </p:sp>
    </p:spTree>
    <p:extLst>
      <p:ext uri="{BB962C8B-B14F-4D97-AF65-F5344CB8AC3E}">
        <p14:creationId xmlns:p14="http://schemas.microsoft.com/office/powerpoint/2010/main" val="670488031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2E98844-DE5B-B514-A895-C866A971B7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Early Warning Guide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2CA051-DD27-1F26-95EF-970CA9FADD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6567" y="1648627"/>
            <a:ext cx="10979079" cy="4673795"/>
          </a:xfrm>
        </p:spPr>
        <p:txBody>
          <a:bodyPr>
            <a:norm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endParaRPr lang="en-US" sz="3000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sz="3000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sz="3000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52CA051-DD27-1F26-95EF-970CA9FADD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6569" y="1541670"/>
            <a:ext cx="7016678" cy="4893964"/>
          </a:xfrm>
        </p:spPr>
        <p:txBody>
          <a:bodyPr>
            <a:normAutofit/>
          </a:bodyPr>
          <a:lstStyle/>
          <a:p>
            <a:r>
              <a:rPr lang="en-US" sz="3000" dirty="0"/>
              <a:t>To help minimise organisations getting to crisis, the </a:t>
            </a:r>
            <a:r>
              <a:rPr lang="en-US" sz="3000" b="1" dirty="0"/>
              <a:t>Early Warning Guide </a:t>
            </a:r>
            <a:r>
              <a:rPr lang="en-US" sz="3000" dirty="0"/>
              <a:t>can be used.</a:t>
            </a:r>
          </a:p>
          <a:p>
            <a:endParaRPr lang="en-US" sz="3000" dirty="0"/>
          </a:p>
          <a:p>
            <a:r>
              <a:rPr lang="en-US" sz="3000" dirty="0"/>
              <a:t>When Business Advisors engage in standard 1:1 support, it is recommended that a </a:t>
            </a:r>
            <a:r>
              <a:rPr lang="en-US" sz="3000" b="1" dirty="0"/>
              <a:t>quick health check </a:t>
            </a:r>
            <a:r>
              <a:rPr lang="en-US" sz="3000" dirty="0"/>
              <a:t>is carried out looking at key indicators such as financial position, governance and staffing. The </a:t>
            </a:r>
            <a:r>
              <a:rPr lang="en-US" sz="3000" b="1" dirty="0"/>
              <a:t>Early Warning Guide </a:t>
            </a:r>
            <a:r>
              <a:rPr lang="en-US" sz="3000" dirty="0"/>
              <a:t>could also be used and passed to the Board to use for on-going monitoring. </a:t>
            </a:r>
            <a:endParaRPr lang="en-GB" sz="3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6156" y="344901"/>
            <a:ext cx="3797364" cy="270151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96156" y="3155490"/>
            <a:ext cx="3797364" cy="2699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237117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88173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FB853A-B0E3-F19D-FA38-F213286974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607" y="370098"/>
            <a:ext cx="10515600" cy="1325563"/>
          </a:xfrm>
        </p:spPr>
        <p:txBody>
          <a:bodyPr anchor="ctr">
            <a:normAutofit/>
          </a:bodyPr>
          <a:lstStyle/>
          <a:p>
            <a:pPr algn="l" defTabSz="685732" fontAlgn="auto">
              <a:lnSpc>
                <a:spcPct val="90000"/>
              </a:lnSpc>
              <a:spcBef>
                <a:spcPts val="750"/>
              </a:spcBef>
              <a:spcAft>
                <a:spcPts val="600"/>
              </a:spcAft>
              <a:defRPr/>
            </a:pPr>
            <a:r>
              <a:rPr lang="en-GB" sz="4400" b="1" dirty="0">
                <a:ea typeface="+mn-ea"/>
                <a:cs typeface="+mn-cs"/>
              </a:rPr>
              <a:t>Marketing Update – Principle Activity Q2</a:t>
            </a:r>
          </a:p>
        </p:txBody>
      </p:sp>
      <p:sp>
        <p:nvSpPr>
          <p:cNvPr id="52" name="Content Placeholder 2">
            <a:extLst>
              <a:ext uri="{FF2B5EF4-FFF2-40B4-BE49-F238E27FC236}">
                <a16:creationId xmlns:a16="http://schemas.microsoft.com/office/drawing/2014/main" id="{0ECAF11A-0371-E08F-F6D9-33FA8ACEDD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4920" y="1591706"/>
            <a:ext cx="11486707" cy="4896195"/>
          </a:xfrm>
        </p:spPr>
        <p:txBody>
          <a:bodyPr>
            <a:noAutofit/>
          </a:bodyPr>
          <a:lstStyle/>
          <a:p>
            <a:pPr marL="342900" lvl="0" indent="-342900" fontAlgn="base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GB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Targeted campaigns focused on leadership programmes, social impact measurement, EDI, tendering and start-up workshops with good results. </a:t>
            </a:r>
          </a:p>
          <a:p>
            <a:pPr marL="342900" lvl="0" indent="-342900" fontAlgn="base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GB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Targeted campaigns have also been run to further promote one-to-one support in the Highlands and Islands areas.</a:t>
            </a:r>
            <a:endParaRPr lang="en-GB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fontAlgn="base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GB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Web page hubs for Tendering support and Internationalisation, plus a page for ‘Other Support’ signposting to partner agencies including SDP and Business Gateway among others.</a:t>
            </a:r>
            <a:endParaRPr lang="en-GB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fontAlgn="base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GB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Further development of the internal ‘Partner Zone’ on the website adding additional resources and information.</a:t>
            </a:r>
            <a:endParaRPr lang="en-GB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fontAlgn="base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GB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Development of an ‘Intermediaries Zone’ and specific mailing list which will launch by end October 2024.</a:t>
            </a:r>
            <a:endParaRPr lang="en-GB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fontAlgn="base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GB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Creation of a new Business Advisers directory which can be filtered by geographic coverage and key specialism. This will be made accessible via both the Partner and Intermediaries Zones.</a:t>
            </a:r>
            <a:endParaRPr lang="en-GB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08404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FB853A-B0E3-F19D-FA38-F213286974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607" y="370098"/>
            <a:ext cx="10515600" cy="1325563"/>
          </a:xfrm>
        </p:spPr>
        <p:txBody>
          <a:bodyPr anchor="ctr">
            <a:normAutofit/>
          </a:bodyPr>
          <a:lstStyle/>
          <a:p>
            <a:pPr algn="l" defTabSz="685732" fontAlgn="auto">
              <a:lnSpc>
                <a:spcPct val="90000"/>
              </a:lnSpc>
              <a:spcBef>
                <a:spcPts val="750"/>
              </a:spcBef>
              <a:spcAft>
                <a:spcPts val="600"/>
              </a:spcAft>
              <a:defRPr/>
            </a:pPr>
            <a:r>
              <a:rPr lang="en-GB" sz="4400" b="1" dirty="0">
                <a:ea typeface="+mn-ea"/>
                <a:cs typeface="+mn-cs"/>
              </a:rPr>
              <a:t>Marketing Update – Key Stats Q2 </a:t>
            </a:r>
            <a:r>
              <a:rPr lang="en-GB" sz="3200" b="1" dirty="0">
                <a:ea typeface="+mn-ea"/>
                <a:cs typeface="+mn-cs"/>
              </a:rPr>
              <a:t>(change vs Q1)</a:t>
            </a:r>
            <a:endParaRPr lang="en-GB" sz="4400" b="1" dirty="0">
              <a:ea typeface="+mn-ea"/>
              <a:cs typeface="+mn-cs"/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C0F9CFFC-9A6B-E785-7104-91F0B1CEDF93}"/>
              </a:ext>
            </a:extLst>
          </p:cNvPr>
          <p:cNvGrpSpPr/>
          <p:nvPr/>
        </p:nvGrpSpPr>
        <p:grpSpPr>
          <a:xfrm>
            <a:off x="590078" y="1881936"/>
            <a:ext cx="2283300" cy="1833404"/>
            <a:chOff x="590078" y="1773296"/>
            <a:chExt cx="2283300" cy="1833404"/>
          </a:xfrm>
        </p:grpSpPr>
        <p:pic>
          <p:nvPicPr>
            <p:cNvPr id="20" name="Picture 19" descr="A red line art of a web page&#10;&#10;Description automatically generated">
              <a:extLst>
                <a:ext uri="{FF2B5EF4-FFF2-40B4-BE49-F238E27FC236}">
                  <a16:creationId xmlns:a16="http://schemas.microsoft.com/office/drawing/2014/main" id="{CB76AAD4-D57D-058E-91BB-471590742C7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0078" y="1773296"/>
              <a:ext cx="1321084" cy="1321084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CA17458-C87D-E553-B7C3-2305457C84BE}"/>
                </a:ext>
              </a:extLst>
            </p:cNvPr>
            <p:cNvSpPr txBox="1"/>
            <p:nvPr/>
          </p:nvSpPr>
          <p:spPr>
            <a:xfrm>
              <a:off x="708359" y="3094380"/>
              <a:ext cx="1084521" cy="5123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ts val="16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20295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Total Site Users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C59AEBB2-5D46-2110-5F22-B5D37BF42622}"/>
                </a:ext>
              </a:extLst>
            </p:cNvPr>
            <p:cNvSpPr txBox="1"/>
            <p:nvPr/>
          </p:nvSpPr>
          <p:spPr>
            <a:xfrm>
              <a:off x="1788857" y="2052388"/>
              <a:ext cx="1084521" cy="76290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7000"/>
                </a:lnSpc>
                <a:spcBef>
                  <a:spcPct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202950"/>
                  </a:solidFill>
                  <a:effectLst/>
                  <a:uLnTx/>
                  <a:uFillTx/>
                  <a:latin typeface="Asap Medium" panose="020F0604030102060203" pitchFamily="34" charset="0"/>
                  <a:ea typeface="+mn-ea"/>
                  <a:cs typeface="+mn-cs"/>
                </a:rPr>
                <a:t>5,400</a:t>
              </a:r>
              <a:r>
                <a: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02950"/>
                  </a:solidFill>
                  <a:effectLst/>
                  <a:uLnTx/>
                  <a:uFillTx/>
                  <a:latin typeface="Asap Medium" panose="020F0604030102060203" pitchFamily="34" charset="0"/>
                  <a:ea typeface="+mn-ea"/>
                  <a:cs typeface="+mn-cs"/>
                </a:rPr>
                <a:t> </a:t>
              </a:r>
              <a:r>
                <a: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sap Medium" panose="020F0604030102060203" pitchFamily="34" charset="0"/>
                  <a:ea typeface="+mn-ea"/>
                  <a:cs typeface="+mn-cs"/>
                </a:rPr>
                <a:t>(+29%)</a:t>
              </a: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sap Medium" panose="020F0604030102060203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08D9068A-0DF4-CCE5-9ED9-34C9FB668474}"/>
              </a:ext>
            </a:extLst>
          </p:cNvPr>
          <p:cNvGrpSpPr/>
          <p:nvPr/>
        </p:nvGrpSpPr>
        <p:grpSpPr>
          <a:xfrm>
            <a:off x="3382571" y="1882541"/>
            <a:ext cx="2300543" cy="1832194"/>
            <a:chOff x="3695264" y="1773296"/>
            <a:chExt cx="2300543" cy="1832194"/>
          </a:xfrm>
        </p:grpSpPr>
        <p:pic>
          <p:nvPicPr>
            <p:cNvPr id="18" name="Picture 17" descr="A computer screen with a globe on it&#10;&#10;Description automatically generated">
              <a:extLst>
                <a:ext uri="{FF2B5EF4-FFF2-40B4-BE49-F238E27FC236}">
                  <a16:creationId xmlns:a16="http://schemas.microsoft.com/office/drawing/2014/main" id="{56964059-1A73-D43D-E0B1-A0CA57EAE04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695264" y="1773296"/>
              <a:ext cx="1321084" cy="1321084"/>
            </a:xfrm>
            <a:prstGeom prst="rect">
              <a:avLst/>
            </a:prstGeom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CA85E9B-5321-903B-A5E9-93EBB34982CF}"/>
                </a:ext>
              </a:extLst>
            </p:cNvPr>
            <p:cNvSpPr txBox="1"/>
            <p:nvPr/>
          </p:nvSpPr>
          <p:spPr>
            <a:xfrm>
              <a:off x="3813545" y="3093170"/>
              <a:ext cx="1084521" cy="5123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ts val="16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20295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Page Views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DFFB8948-C147-D648-1AE3-C46777CF38D7}"/>
                </a:ext>
              </a:extLst>
            </p:cNvPr>
            <p:cNvSpPr txBox="1"/>
            <p:nvPr/>
          </p:nvSpPr>
          <p:spPr>
            <a:xfrm>
              <a:off x="4911286" y="1973123"/>
              <a:ext cx="1084521" cy="76290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7000"/>
                </a:lnSpc>
                <a:spcBef>
                  <a:spcPct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202950"/>
                  </a:solidFill>
                  <a:effectLst/>
                  <a:uLnTx/>
                  <a:uFillTx/>
                  <a:latin typeface="Asap Medium" panose="020F0604030102060203" pitchFamily="34" charset="0"/>
                  <a:ea typeface="+mn-ea"/>
                  <a:cs typeface="+mn-cs"/>
                </a:rPr>
                <a:t>20,400</a:t>
              </a:r>
              <a:r>
                <a: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02950"/>
                  </a:solidFill>
                  <a:effectLst/>
                  <a:uLnTx/>
                  <a:uFillTx/>
                  <a:latin typeface="Asap Medium" panose="020F0604030102060203" pitchFamily="34" charset="0"/>
                  <a:ea typeface="+mn-ea"/>
                  <a:cs typeface="+mn-cs"/>
                </a:rPr>
                <a:t> </a:t>
              </a:r>
              <a:r>
                <a: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sap Medium" panose="020F0604030102060203" pitchFamily="34" charset="0"/>
                  <a:ea typeface="+mn-ea"/>
                  <a:cs typeface="+mn-cs"/>
                </a:rPr>
                <a:t>(+13%)</a:t>
              </a: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sap Medium" panose="020F0604030102060203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35349F08-1040-454D-F389-D06E2D73105D}"/>
              </a:ext>
            </a:extLst>
          </p:cNvPr>
          <p:cNvGrpSpPr/>
          <p:nvPr/>
        </p:nvGrpSpPr>
        <p:grpSpPr>
          <a:xfrm>
            <a:off x="6192307" y="1883356"/>
            <a:ext cx="2374937" cy="1830565"/>
            <a:chOff x="6626336" y="1773296"/>
            <a:chExt cx="2374937" cy="1830565"/>
          </a:xfrm>
        </p:grpSpPr>
        <p:pic>
          <p:nvPicPr>
            <p:cNvPr id="22" name="Picture 21" descr="A blue line drawing of a group of people&#10;&#10;Description automatically generated">
              <a:extLst>
                <a:ext uri="{FF2B5EF4-FFF2-40B4-BE49-F238E27FC236}">
                  <a16:creationId xmlns:a16="http://schemas.microsoft.com/office/drawing/2014/main" id="{50F0C48F-6833-C05E-33EB-D8CC704BC81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800450" y="1773296"/>
              <a:ext cx="1321084" cy="1321084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941F246B-7710-7AAE-B4E0-F41CC01130E6}"/>
                </a:ext>
              </a:extLst>
            </p:cNvPr>
            <p:cNvSpPr txBox="1"/>
            <p:nvPr/>
          </p:nvSpPr>
          <p:spPr>
            <a:xfrm>
              <a:off x="6626336" y="3091541"/>
              <a:ext cx="1669310" cy="5123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ts val="16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20295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Total Mailing List Subscribers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E49C805E-AD54-05E1-72E5-93DE4491D256}"/>
                </a:ext>
              </a:extLst>
            </p:cNvPr>
            <p:cNvSpPr txBox="1"/>
            <p:nvPr/>
          </p:nvSpPr>
          <p:spPr>
            <a:xfrm>
              <a:off x="7916752" y="1893858"/>
              <a:ext cx="1084521" cy="76290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7000"/>
                </a:lnSpc>
                <a:spcBef>
                  <a:spcPct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202950"/>
                  </a:solidFill>
                  <a:effectLst/>
                  <a:uLnTx/>
                  <a:uFillTx/>
                  <a:latin typeface="Asap Medium" panose="020F0604030102060203" pitchFamily="34" charset="0"/>
                  <a:ea typeface="+mn-ea"/>
                  <a:cs typeface="+mn-cs"/>
                </a:rPr>
                <a:t>4,674</a:t>
              </a:r>
              <a:r>
                <a: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02950"/>
                  </a:solidFill>
                  <a:effectLst/>
                  <a:uLnTx/>
                  <a:uFillTx/>
                  <a:latin typeface="Asap Medium" panose="020F0604030102060203" pitchFamily="34" charset="0"/>
                  <a:ea typeface="+mn-ea"/>
                  <a:cs typeface="+mn-cs"/>
                </a:rPr>
                <a:t> </a:t>
              </a:r>
              <a:r>
                <a: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sap Medium" panose="020F0604030102060203" pitchFamily="34" charset="0"/>
                  <a:ea typeface="+mn-ea"/>
                  <a:cs typeface="+mn-cs"/>
                </a:rPr>
                <a:t>(+9%)</a:t>
              </a: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sap Medium" panose="020F0604030102060203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78D56129-B376-A3EB-0775-204B97C2B80E}"/>
              </a:ext>
            </a:extLst>
          </p:cNvPr>
          <p:cNvGrpSpPr/>
          <p:nvPr/>
        </p:nvGrpSpPr>
        <p:grpSpPr>
          <a:xfrm>
            <a:off x="9076438" y="1883356"/>
            <a:ext cx="2385640" cy="1830565"/>
            <a:chOff x="9682310" y="1773296"/>
            <a:chExt cx="2385640" cy="1830565"/>
          </a:xfrm>
        </p:grpSpPr>
        <p:pic>
          <p:nvPicPr>
            <p:cNvPr id="8" name="Picture 7" descr="A blue and black outline of a person with a thumb up&#10;&#10;Description automatically generated">
              <a:extLst>
                <a:ext uri="{FF2B5EF4-FFF2-40B4-BE49-F238E27FC236}">
                  <a16:creationId xmlns:a16="http://schemas.microsoft.com/office/drawing/2014/main" id="{AAE8B145-6664-4B28-DB90-838558D6957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905636" y="1773296"/>
              <a:ext cx="1321084" cy="1321084"/>
            </a:xfrm>
            <a:prstGeom prst="rect">
              <a:avLst/>
            </a:prstGeom>
          </p:spPr>
        </p:pic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1A81BE9D-86C5-DC96-97B8-EEC1CC33AD02}"/>
                </a:ext>
              </a:extLst>
            </p:cNvPr>
            <p:cNvSpPr txBox="1"/>
            <p:nvPr/>
          </p:nvSpPr>
          <p:spPr>
            <a:xfrm>
              <a:off x="9682310" y="3091541"/>
              <a:ext cx="1767735" cy="5123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ts val="16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20295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Total Social Media Followers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5914A2FA-6A71-5EA3-C305-521353F077AE}"/>
                </a:ext>
              </a:extLst>
            </p:cNvPr>
            <p:cNvSpPr txBox="1"/>
            <p:nvPr/>
          </p:nvSpPr>
          <p:spPr>
            <a:xfrm>
              <a:off x="10983429" y="1880970"/>
              <a:ext cx="1084521" cy="76290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7000"/>
                </a:lnSpc>
                <a:spcBef>
                  <a:spcPct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202950"/>
                  </a:solidFill>
                  <a:effectLst/>
                  <a:uLnTx/>
                  <a:uFillTx/>
                  <a:latin typeface="Asap Medium" panose="020F0604030102060203" pitchFamily="34" charset="0"/>
                  <a:ea typeface="+mn-ea"/>
                  <a:cs typeface="+mn-cs"/>
                </a:rPr>
                <a:t>2,679</a:t>
              </a:r>
              <a:r>
                <a: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02950"/>
                  </a:solidFill>
                  <a:effectLst/>
                  <a:uLnTx/>
                  <a:uFillTx/>
                  <a:latin typeface="Asap Medium" panose="020F0604030102060203" pitchFamily="34" charset="0"/>
                  <a:ea typeface="+mn-ea"/>
                  <a:cs typeface="+mn-cs"/>
                </a:rPr>
                <a:t> </a:t>
              </a:r>
              <a:r>
                <a: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sap Medium" panose="020F0604030102060203" pitchFamily="34" charset="0"/>
                  <a:ea typeface="+mn-ea"/>
                  <a:cs typeface="+mn-cs"/>
                </a:rPr>
                <a:t>(+2%)</a:t>
              </a: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sap Medium" panose="020F0604030102060203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1AEB0960-8670-B0CA-5DC0-4E4203F4B12F}"/>
              </a:ext>
            </a:extLst>
          </p:cNvPr>
          <p:cNvGrpSpPr/>
          <p:nvPr/>
        </p:nvGrpSpPr>
        <p:grpSpPr>
          <a:xfrm>
            <a:off x="590078" y="4189264"/>
            <a:ext cx="2283300" cy="1833404"/>
            <a:chOff x="590078" y="4264403"/>
            <a:chExt cx="2283300" cy="1833404"/>
          </a:xfrm>
        </p:grpSpPr>
        <p:pic>
          <p:nvPicPr>
            <p:cNvPr id="14" name="Picture 13" descr="A blue line drawing of a computer screen&#10;&#10;Description automatically generated">
              <a:extLst>
                <a:ext uri="{FF2B5EF4-FFF2-40B4-BE49-F238E27FC236}">
                  <a16:creationId xmlns:a16="http://schemas.microsoft.com/office/drawing/2014/main" id="{3FA7A3E9-9A2F-BC71-A67D-BEFEBF0DB7A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90078" y="4264403"/>
              <a:ext cx="1321084" cy="1321084"/>
            </a:xfrm>
            <a:prstGeom prst="rect">
              <a:avLst/>
            </a:prstGeom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E4644A5F-EB66-813E-5348-6A753854E622}"/>
                </a:ext>
              </a:extLst>
            </p:cNvPr>
            <p:cNvSpPr txBox="1"/>
            <p:nvPr/>
          </p:nvSpPr>
          <p:spPr>
            <a:xfrm>
              <a:off x="704336" y="5585487"/>
              <a:ext cx="1084521" cy="5123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ts val="16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20295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New Site Users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D46BCCC3-E122-99EA-4C0C-97036A4E6C94}"/>
                </a:ext>
              </a:extLst>
            </p:cNvPr>
            <p:cNvSpPr txBox="1"/>
            <p:nvPr/>
          </p:nvSpPr>
          <p:spPr>
            <a:xfrm>
              <a:off x="1788857" y="4595579"/>
              <a:ext cx="1084521" cy="76290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7000"/>
                </a:lnSpc>
                <a:spcBef>
                  <a:spcPct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202950"/>
                  </a:solidFill>
                  <a:effectLst/>
                  <a:uLnTx/>
                  <a:uFillTx/>
                  <a:latin typeface="Asap Medium" panose="020F0604030102060203" pitchFamily="34" charset="0"/>
                  <a:ea typeface="+mn-ea"/>
                  <a:cs typeface="+mn-cs"/>
                </a:rPr>
                <a:t>4,700</a:t>
              </a:r>
              <a:r>
                <a: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02950"/>
                  </a:solidFill>
                  <a:effectLst/>
                  <a:uLnTx/>
                  <a:uFillTx/>
                  <a:latin typeface="Asap Medium" panose="020F0604030102060203" pitchFamily="34" charset="0"/>
                  <a:ea typeface="+mn-ea"/>
                  <a:cs typeface="+mn-cs"/>
                </a:rPr>
                <a:t> </a:t>
              </a:r>
              <a:r>
                <a: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sap Medium" panose="020F0604030102060203" pitchFamily="34" charset="0"/>
                  <a:ea typeface="+mn-ea"/>
                  <a:cs typeface="+mn-cs"/>
                </a:rPr>
                <a:t>(+42%)</a:t>
              </a: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sap Medium" panose="020F0604030102060203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B6AFAF34-F2D8-5A15-93CC-0949AB57C662}"/>
              </a:ext>
            </a:extLst>
          </p:cNvPr>
          <p:cNvGrpSpPr/>
          <p:nvPr/>
        </p:nvGrpSpPr>
        <p:grpSpPr>
          <a:xfrm>
            <a:off x="3358063" y="4189264"/>
            <a:ext cx="2279082" cy="1833404"/>
            <a:chOff x="3651622" y="4264403"/>
            <a:chExt cx="2279082" cy="1833404"/>
          </a:xfrm>
        </p:grpSpPr>
        <p:pic>
          <p:nvPicPr>
            <p:cNvPr id="10" name="Picture 9" descr="A purple line drawing of a paper and a pencil&#10;&#10;Description automatically generated">
              <a:extLst>
                <a:ext uri="{FF2B5EF4-FFF2-40B4-BE49-F238E27FC236}">
                  <a16:creationId xmlns:a16="http://schemas.microsoft.com/office/drawing/2014/main" id="{BF1EA924-9249-A37C-70F1-0A07239D0BF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695264" y="4264403"/>
              <a:ext cx="1321084" cy="1321084"/>
            </a:xfrm>
            <a:prstGeom prst="rect">
              <a:avLst/>
            </a:prstGeom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A3593BC0-3DA1-E434-A38C-6D3A2DF6C82A}"/>
                </a:ext>
              </a:extLst>
            </p:cNvPr>
            <p:cNvSpPr txBox="1"/>
            <p:nvPr/>
          </p:nvSpPr>
          <p:spPr>
            <a:xfrm>
              <a:off x="3651622" y="5585487"/>
              <a:ext cx="1408366" cy="5123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ts val="16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20295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Web Form Submissions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6030C6CD-1BB2-8C73-D43B-8ECBADD99CDA}"/>
                </a:ext>
              </a:extLst>
            </p:cNvPr>
            <p:cNvSpPr txBox="1"/>
            <p:nvPr/>
          </p:nvSpPr>
          <p:spPr>
            <a:xfrm>
              <a:off x="4846183" y="4595579"/>
              <a:ext cx="1084521" cy="76290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7000"/>
                </a:lnSpc>
                <a:spcBef>
                  <a:spcPct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202950"/>
                  </a:solidFill>
                  <a:effectLst/>
                  <a:uLnTx/>
                  <a:uFillTx/>
                  <a:latin typeface="Asap Medium" panose="020F0604030102060203" pitchFamily="34" charset="0"/>
                  <a:ea typeface="+mn-ea"/>
                  <a:cs typeface="+mn-cs"/>
                </a:rPr>
                <a:t>3,052</a:t>
              </a:r>
              <a:r>
                <a: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02950"/>
                  </a:solidFill>
                  <a:effectLst/>
                  <a:uLnTx/>
                  <a:uFillTx/>
                  <a:latin typeface="Asap Medium" panose="020F0604030102060203" pitchFamily="34" charset="0"/>
                  <a:ea typeface="+mn-ea"/>
                  <a:cs typeface="+mn-cs"/>
                </a:rPr>
                <a:t> </a:t>
              </a:r>
              <a:r>
                <a: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sap Medium" panose="020F0604030102060203" pitchFamily="34" charset="0"/>
                  <a:ea typeface="+mn-ea"/>
                  <a:cs typeface="+mn-cs"/>
                </a:rPr>
                <a:t>(+6%)</a:t>
              </a: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sap Medium" panose="020F0604030102060203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18E82333-4BA7-8D8D-1260-E6ADD20576E5}"/>
              </a:ext>
            </a:extLst>
          </p:cNvPr>
          <p:cNvGrpSpPr/>
          <p:nvPr/>
        </p:nvGrpSpPr>
        <p:grpSpPr>
          <a:xfrm>
            <a:off x="6121830" y="4189264"/>
            <a:ext cx="2436995" cy="1833404"/>
            <a:chOff x="6626336" y="4264403"/>
            <a:chExt cx="2436995" cy="1833404"/>
          </a:xfrm>
        </p:grpSpPr>
        <p:pic>
          <p:nvPicPr>
            <p:cNvPr id="16" name="Picture 15" descr="A red line art of a person with an envelope&#10;&#10;Description automatically generated">
              <a:extLst>
                <a:ext uri="{FF2B5EF4-FFF2-40B4-BE49-F238E27FC236}">
                  <a16:creationId xmlns:a16="http://schemas.microsoft.com/office/drawing/2014/main" id="{1E7198D3-6521-2BC0-80E4-6C37A8C414E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800450" y="4264403"/>
              <a:ext cx="1321084" cy="1321084"/>
            </a:xfrm>
            <a:prstGeom prst="rect">
              <a:avLst/>
            </a:prstGeom>
          </p:spPr>
        </p:pic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100E0C35-95B1-1214-053B-ACD4F66394E5}"/>
                </a:ext>
              </a:extLst>
            </p:cNvPr>
            <p:cNvSpPr txBox="1"/>
            <p:nvPr/>
          </p:nvSpPr>
          <p:spPr>
            <a:xfrm>
              <a:off x="6626336" y="5585487"/>
              <a:ext cx="1669310" cy="5123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ts val="16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20295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New Mailing List Subscribers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EF688B55-3DF2-8387-79D7-E107B0DDD1C1}"/>
                </a:ext>
              </a:extLst>
            </p:cNvPr>
            <p:cNvSpPr txBox="1"/>
            <p:nvPr/>
          </p:nvSpPr>
          <p:spPr>
            <a:xfrm>
              <a:off x="7978810" y="4595579"/>
              <a:ext cx="1084521" cy="76290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7000"/>
                </a:lnSpc>
                <a:spcBef>
                  <a:spcPct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202950"/>
                  </a:solidFill>
                  <a:effectLst/>
                  <a:uLnTx/>
                  <a:uFillTx/>
                  <a:latin typeface="Asap Medium" panose="020F0604030102060203" pitchFamily="34" charset="0"/>
                  <a:ea typeface="+mn-ea"/>
                  <a:cs typeface="+mn-cs"/>
                </a:rPr>
                <a:t>371</a:t>
              </a:r>
              <a:r>
                <a: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02950"/>
                  </a:solidFill>
                  <a:effectLst/>
                  <a:uLnTx/>
                  <a:uFillTx/>
                  <a:latin typeface="Asap Medium" panose="020F0604030102060203" pitchFamily="34" charset="0"/>
                  <a:ea typeface="+mn-ea"/>
                  <a:cs typeface="+mn-cs"/>
                </a:rPr>
                <a:t> </a:t>
              </a:r>
              <a:r>
                <a: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sap Medium" panose="020F0604030102060203" pitchFamily="34" charset="0"/>
                  <a:ea typeface="+mn-ea"/>
                  <a:cs typeface="+mn-cs"/>
                </a:rPr>
                <a:t>(+83%)</a:t>
              </a: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sap Medium" panose="020F0604030102060203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DD09129C-244D-2B0A-3518-AB4CD203662B}"/>
              </a:ext>
            </a:extLst>
          </p:cNvPr>
          <p:cNvGrpSpPr/>
          <p:nvPr/>
        </p:nvGrpSpPr>
        <p:grpSpPr>
          <a:xfrm>
            <a:off x="9043509" y="4189264"/>
            <a:ext cx="2438807" cy="1833404"/>
            <a:chOff x="9682309" y="4264403"/>
            <a:chExt cx="2438807" cy="1833404"/>
          </a:xfrm>
        </p:grpSpPr>
        <p:pic>
          <p:nvPicPr>
            <p:cNvPr id="12" name="Picture 11" descr="A purple line art of a person&#10;&#10;Description automatically generated">
              <a:extLst>
                <a:ext uri="{FF2B5EF4-FFF2-40B4-BE49-F238E27FC236}">
                  <a16:creationId xmlns:a16="http://schemas.microsoft.com/office/drawing/2014/main" id="{6F3FF448-5450-91B4-2BAA-16CF241A8E8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9905636" y="4264403"/>
              <a:ext cx="1321084" cy="1321084"/>
            </a:xfrm>
            <a:prstGeom prst="rect">
              <a:avLst/>
            </a:prstGeom>
          </p:spPr>
        </p:pic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878BE137-7BF7-9768-7F43-B06266E776AF}"/>
                </a:ext>
              </a:extLst>
            </p:cNvPr>
            <p:cNvSpPr txBox="1"/>
            <p:nvPr/>
          </p:nvSpPr>
          <p:spPr>
            <a:xfrm>
              <a:off x="9682309" y="5585487"/>
              <a:ext cx="1767735" cy="5123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ts val="16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20295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New Social Media Followers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32877FAE-0697-9879-5A3C-3BC19CDDB30E}"/>
                </a:ext>
              </a:extLst>
            </p:cNvPr>
            <p:cNvSpPr txBox="1"/>
            <p:nvPr/>
          </p:nvSpPr>
          <p:spPr>
            <a:xfrm>
              <a:off x="11036595" y="4595579"/>
              <a:ext cx="1084521" cy="76290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7000"/>
                </a:lnSpc>
                <a:spcBef>
                  <a:spcPct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202950"/>
                  </a:solidFill>
                  <a:effectLst/>
                  <a:uLnTx/>
                  <a:uFillTx/>
                  <a:latin typeface="Asap Medium" panose="020F0604030102060203" pitchFamily="34" charset="0"/>
                  <a:ea typeface="+mn-ea"/>
                  <a:cs typeface="+mn-cs"/>
                </a:rPr>
                <a:t>52</a:t>
              </a:r>
              <a:br>
                <a: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02950"/>
                  </a:solidFill>
                  <a:effectLst/>
                  <a:uLnTx/>
                  <a:uFillTx/>
                  <a:latin typeface="Asap Medium" panose="020F0604030102060203" pitchFamily="34" charset="0"/>
                  <a:ea typeface="+mn-ea"/>
                  <a:cs typeface="+mn-cs"/>
                </a:rPr>
              </a:br>
              <a:r>
                <a: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sap Medium" panose="020F0604030102060203" pitchFamily="34" charset="0"/>
                  <a:ea typeface="+mn-ea"/>
                  <a:cs typeface="+mn-cs"/>
                </a:rPr>
                <a:t>(-37%)</a:t>
              </a: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sap Medium" panose="020F0604030102060203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708355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FB853A-B0E3-F19D-FA38-F213286974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607" y="370098"/>
            <a:ext cx="10515600" cy="1325563"/>
          </a:xfrm>
        </p:spPr>
        <p:txBody>
          <a:bodyPr anchor="ctr">
            <a:normAutofit/>
          </a:bodyPr>
          <a:lstStyle/>
          <a:p>
            <a:pPr algn="l" defTabSz="685732" fontAlgn="auto">
              <a:lnSpc>
                <a:spcPct val="90000"/>
              </a:lnSpc>
              <a:spcBef>
                <a:spcPts val="750"/>
              </a:spcBef>
              <a:spcAft>
                <a:spcPts val="600"/>
              </a:spcAft>
              <a:defRPr/>
            </a:pPr>
            <a:r>
              <a:rPr lang="en-GB" sz="4400" b="1" dirty="0">
                <a:ea typeface="+mn-ea"/>
                <a:cs typeface="+mn-cs"/>
              </a:rPr>
              <a:t>Marketing Update – Priorities for Q3/4</a:t>
            </a:r>
          </a:p>
        </p:txBody>
      </p:sp>
      <p:sp>
        <p:nvSpPr>
          <p:cNvPr id="52" name="Content Placeholder 2">
            <a:extLst>
              <a:ext uri="{FF2B5EF4-FFF2-40B4-BE49-F238E27FC236}">
                <a16:creationId xmlns:a16="http://schemas.microsoft.com/office/drawing/2014/main" id="{0ECAF11A-0371-E08F-F6D9-33FA8ACEDD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4920" y="1871330"/>
            <a:ext cx="11486707" cy="4616571"/>
          </a:xfrm>
        </p:spPr>
        <p:txBody>
          <a:bodyPr>
            <a:noAutofit/>
          </a:bodyPr>
          <a:lstStyle/>
          <a:p>
            <a:pPr marL="342900" lvl="0" indent="-342900" fontAlgn="base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GB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Geographic targeting to increase demand in less represented local authorities</a:t>
            </a:r>
          </a:p>
          <a:p>
            <a:pPr marL="342900" lvl="0" indent="-342900" fontAlgn="base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Greater focus on raising awareness with stakeholders and intermediaries</a:t>
            </a:r>
          </a:p>
          <a:p>
            <a:pPr marL="342900" lvl="0" indent="-342900" fontAlgn="base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Communicating impact</a:t>
            </a:r>
          </a:p>
          <a:p>
            <a:pPr marL="342900" lvl="0" indent="-342900" fontAlgn="base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Content production</a:t>
            </a:r>
          </a:p>
          <a:p>
            <a:pPr marL="342900" lvl="0" indent="-342900" fontAlgn="base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Adding downloadable resources to the site</a:t>
            </a:r>
            <a:endParaRPr lang="en-GB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80304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52DD0B-BEA1-4252-F780-1B0D4CE0B2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AOB</a:t>
            </a:r>
          </a:p>
        </p:txBody>
      </p:sp>
    </p:spTree>
    <p:extLst>
      <p:ext uri="{BB962C8B-B14F-4D97-AF65-F5344CB8AC3E}">
        <p14:creationId xmlns:p14="http://schemas.microsoft.com/office/powerpoint/2010/main" val="33195152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FB853A-B0E3-F19D-FA38-F213286974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607" y="370098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GB"/>
              <a:t>Agenda</a:t>
            </a:r>
          </a:p>
        </p:txBody>
      </p:sp>
      <p:pic>
        <p:nvPicPr>
          <p:cNvPr id="7" name="Picture 6" descr="Half face clock on a wall">
            <a:extLst>
              <a:ext uri="{FF2B5EF4-FFF2-40B4-BE49-F238E27FC236}">
                <a16:creationId xmlns:a16="http://schemas.microsoft.com/office/drawing/2014/main" id="{6B10B33D-1F22-D2DA-ACAD-6BF7431CFF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300" y="2499795"/>
            <a:ext cx="3433216" cy="2471916"/>
          </a:xfrm>
          <a:prstGeom prst="rect">
            <a:avLst/>
          </a:prstGeom>
          <a:noFill/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81AEFB9-A30B-83E4-00B9-3811FC67EE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91980" y="1475298"/>
            <a:ext cx="5386227" cy="3830349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Welcome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Ecosystem Update  - HIE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Q2 Update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 Support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Marketing Update 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AOB</a:t>
            </a:r>
          </a:p>
        </p:txBody>
      </p:sp>
    </p:spTree>
    <p:extLst>
      <p:ext uri="{BB962C8B-B14F-4D97-AF65-F5344CB8AC3E}">
        <p14:creationId xmlns:p14="http://schemas.microsoft.com/office/powerpoint/2010/main" val="42563049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B49A6A5D-3428-E052-C043-4D9DF34463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0092918"/>
              </p:ext>
            </p:extLst>
          </p:nvPr>
        </p:nvGraphicFramePr>
        <p:xfrm>
          <a:off x="893136" y="276447"/>
          <a:ext cx="10079663" cy="6408981"/>
        </p:xfrm>
        <a:graphic>
          <a:graphicData uri="http://schemas.openxmlformats.org/drawingml/2006/table">
            <a:tbl>
              <a:tblPr firstRow="1" firstCol="1" bandRow="1"/>
              <a:tblGrid>
                <a:gridCol w="1189328">
                  <a:extLst>
                    <a:ext uri="{9D8B030D-6E8A-4147-A177-3AD203B41FA5}">
                      <a16:colId xmlns:a16="http://schemas.microsoft.com/office/drawing/2014/main" val="2358213259"/>
                    </a:ext>
                  </a:extLst>
                </a:gridCol>
                <a:gridCol w="128414">
                  <a:extLst>
                    <a:ext uri="{9D8B030D-6E8A-4147-A177-3AD203B41FA5}">
                      <a16:colId xmlns:a16="http://schemas.microsoft.com/office/drawing/2014/main" val="2854457118"/>
                    </a:ext>
                  </a:extLst>
                </a:gridCol>
                <a:gridCol w="654130">
                  <a:extLst>
                    <a:ext uri="{9D8B030D-6E8A-4147-A177-3AD203B41FA5}">
                      <a16:colId xmlns:a16="http://schemas.microsoft.com/office/drawing/2014/main" val="3424518360"/>
                    </a:ext>
                  </a:extLst>
                </a:gridCol>
                <a:gridCol w="651955">
                  <a:extLst>
                    <a:ext uri="{9D8B030D-6E8A-4147-A177-3AD203B41FA5}">
                      <a16:colId xmlns:a16="http://schemas.microsoft.com/office/drawing/2014/main" val="3387314598"/>
                    </a:ext>
                  </a:extLst>
                </a:gridCol>
                <a:gridCol w="128414">
                  <a:extLst>
                    <a:ext uri="{9D8B030D-6E8A-4147-A177-3AD203B41FA5}">
                      <a16:colId xmlns:a16="http://schemas.microsoft.com/office/drawing/2014/main" val="4036798979"/>
                    </a:ext>
                  </a:extLst>
                </a:gridCol>
                <a:gridCol w="1477234">
                  <a:extLst>
                    <a:ext uri="{9D8B030D-6E8A-4147-A177-3AD203B41FA5}">
                      <a16:colId xmlns:a16="http://schemas.microsoft.com/office/drawing/2014/main" val="3043195006"/>
                    </a:ext>
                  </a:extLst>
                </a:gridCol>
                <a:gridCol w="1354675">
                  <a:extLst>
                    <a:ext uri="{9D8B030D-6E8A-4147-A177-3AD203B41FA5}">
                      <a16:colId xmlns:a16="http://schemas.microsoft.com/office/drawing/2014/main" val="2382317466"/>
                    </a:ext>
                  </a:extLst>
                </a:gridCol>
                <a:gridCol w="1466354">
                  <a:extLst>
                    <a:ext uri="{9D8B030D-6E8A-4147-A177-3AD203B41FA5}">
                      <a16:colId xmlns:a16="http://schemas.microsoft.com/office/drawing/2014/main" val="1772588973"/>
                    </a:ext>
                  </a:extLst>
                </a:gridCol>
                <a:gridCol w="1469979">
                  <a:extLst>
                    <a:ext uri="{9D8B030D-6E8A-4147-A177-3AD203B41FA5}">
                      <a16:colId xmlns:a16="http://schemas.microsoft.com/office/drawing/2014/main" val="1452103055"/>
                    </a:ext>
                  </a:extLst>
                </a:gridCol>
                <a:gridCol w="1559180">
                  <a:extLst>
                    <a:ext uri="{9D8B030D-6E8A-4147-A177-3AD203B41FA5}">
                      <a16:colId xmlns:a16="http://schemas.microsoft.com/office/drawing/2014/main" val="3090496744"/>
                    </a:ext>
                  </a:extLst>
                </a:gridCol>
              </a:tblGrid>
              <a:tr h="168350">
                <a:tc gridSpan="10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Year  2 – April to September 2024</a:t>
                      </a:r>
                      <a:endParaRPr lang="en-GB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931" marR="459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2CAC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7453665"/>
                  </a:ext>
                </a:extLst>
              </a:tr>
              <a:tr h="442258"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931" marR="459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2CAC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Current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931" marR="459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2CA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Prior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931" marR="459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2CAC9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Legend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5931" marR="459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2CAC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0536291"/>
                  </a:ext>
                </a:extLst>
              </a:tr>
              <a:tr h="512461">
                <a:tc grid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Overall 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programme status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931" marR="459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2CAC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36195" algn="ctr" fontAlgn="base" hangingPunct="0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Green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931" marR="459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R="36195" algn="ctr" fontAlgn="base" hangingPunct="0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Green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931" marR="459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gridSpan="6">
                  <a:txBody>
                    <a:bodyPr/>
                    <a:lstStyle/>
                    <a:p>
                      <a:pPr marR="36195" algn="l" fontAlgn="base" hangingPunct="0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Green on or above target, amber within 15% of target, red more than 15% below target</a:t>
                      </a: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  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931" marR="459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8315852"/>
                  </a:ext>
                </a:extLst>
              </a:tr>
              <a:tr h="7077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Workstream 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5931" marR="459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82CAC9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Start Up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931" marR="459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2CAC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Business Support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931" marR="459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2CAC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Leadership 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931" marR="459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2CAC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1599507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5931" marR="459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2CAC9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Current status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931" marR="459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2CAC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Prior status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931" marR="459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2CA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Current status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931" marR="459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2CA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Prior status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931" marR="459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2CA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Current status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931" marR="459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2CA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Prior status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931" marR="459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2CA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2064971"/>
                  </a:ext>
                </a:extLst>
              </a:tr>
              <a:tr h="34713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Overall status</a:t>
                      </a:r>
                    </a:p>
                  </a:txBody>
                  <a:tcPr marL="45931" marR="459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Green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931" marR="459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Green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931" marR="459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Green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931" marR="459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Green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931" marR="459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Green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931" marR="459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Green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931" marR="459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0210846"/>
                  </a:ext>
                </a:extLst>
              </a:tr>
              <a:tr h="391234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Comments</a:t>
                      </a:r>
                    </a:p>
                  </a:txBody>
                  <a:tcPr marL="45931" marR="459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5">
                  <a:txBody>
                    <a:bodyPr/>
                    <a:lstStyle/>
                    <a:p>
                      <a:pPr marL="457200" marR="36195" algn="l" fontAlgn="base" hangingPunct="0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i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Results for April to September 2024: 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457200" marR="36195" algn="l" fontAlgn="base" hangingPunct="0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i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342900" marR="36195" lvl="0" indent="-342900" algn="l" fontAlgn="base" hangingPunct="0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200" i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Demand strong with enquiries, support and webinar views ahead of target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342900" marR="36195" lvl="0" indent="-342900" algn="l" fontAlgn="base" hangingPunct="0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200" i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250 start up enquiries received against half year target of 213 (annual target 425)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342900" marR="36195" lvl="0" indent="-342900" algn="l" fontAlgn="base" hangingPunct="0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200" i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290 webinar views against half year target of 160 (annual target 320)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342900" marR="36195" lvl="0" indent="-342900" algn="l" fontAlgn="base" hangingPunct="0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200" i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114 individuals approved for 1-2-1 support against half year target of 58 (annual target 115)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342900" marR="36195" lvl="0" indent="-342900" algn="l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200" i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Additional 26 enquiries received from ethnic minority groups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342900" marR="36195" lvl="0" indent="-342900" algn="l" fontAlgn="base" hangingPunct="0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200" i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Programme of Start Up Learning Events commencing October 2024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457200" marR="36195" algn="l" fontAlgn="base" hangingPunct="0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i="1"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931" marR="459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457200" marR="36195" algn="l" fontAlgn="base" hangingPunct="0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Results for April to September 2024: 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457200" marR="36195" algn="l" fontAlgn="base" hangingPunct="0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342900" marR="36195" lvl="0" indent="-342900" algn="l" fontAlgn="base" hangingPunct="0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2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Demand for 1-2-1 support strong with annual target of 25 crisis support enquiries  attained.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342900" marR="36195" lvl="0" indent="-342900" algn="l" fontAlgn="base" hangingPunct="0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2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195 enquiries received for 1-2-1 business support 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342900" marR="36195" lvl="0" indent="-342900" algn="l" fontAlgn="base" hangingPunct="0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2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158 organisations approved for support against a half year target of 119 (annual target 237)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342900" marR="36195" lvl="0" indent="-342900" algn="l" fontAlgn="base" hangingPunct="0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2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148 attendees at business skills learning events against half year target of 225 (annual target 450) 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457200" marR="36195" algn="l" fontAlgn="base" hangingPunct="0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Note full programme runs autumn / winter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457200" marR="36195" algn="l" fontAlgn="base" hangingPunct="0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931" marR="459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R="36195" algn="l" fontAlgn="base" hangingPunct="0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Results for April to September 2024: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457200" marR="36195" algn="l" fontAlgn="base" hangingPunct="0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342900" marR="36195" lvl="0" indent="-342900" algn="l" fontAlgn="base" hangingPunct="0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200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Demand strong for Leadership Programmes with 147 Enquiries received YTD. 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342900" marR="36195" lvl="0" indent="-342900" algn="l" fontAlgn="base" hangingPunct="0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200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 leadership programmes underway during Q2; total of 54 learners attending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342900" marR="36195" lvl="0" indent="-342900" algn="l" fontAlgn="base" hangingPunct="0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200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27 learners booked on programmes commencing January 2025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342900" marR="36195" lvl="0" indent="-342900" algn="l" fontAlgn="base" hangingPunct="0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200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16 individuals approved to receive 1-2-1 leadership coaching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342900" marR="36195" lvl="0" indent="-342900" algn="l" fontAlgn="base" hangingPunct="0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200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 organisations approved to receive support via Enterprising Boards programme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931" marR="459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84386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568564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7ED8C697-670D-CC79-C283-8369032B0B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842" y="0"/>
            <a:ext cx="54864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57063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97B608-AE57-44D2-F1A1-EDBBA3035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607" y="370098"/>
            <a:ext cx="10515600" cy="1065297"/>
          </a:xfrm>
        </p:spPr>
        <p:txBody>
          <a:bodyPr>
            <a:normAutofit/>
          </a:bodyPr>
          <a:lstStyle/>
          <a:p>
            <a:r>
              <a:rPr lang="en-GB" sz="2800" dirty="0"/>
              <a:t>Enquiries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695D13C2-3EBD-E05F-6192-EE6928BD79E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77450020"/>
              </p:ext>
            </p:extLst>
          </p:nvPr>
        </p:nvGraphicFramePr>
        <p:xfrm>
          <a:off x="2215117" y="1663996"/>
          <a:ext cx="7481776" cy="4662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64119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97B608-AE57-44D2-F1A1-EDBBA3035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607" y="370098"/>
            <a:ext cx="10515600" cy="1065297"/>
          </a:xfrm>
        </p:spPr>
        <p:txBody>
          <a:bodyPr>
            <a:normAutofit/>
          </a:bodyPr>
          <a:lstStyle/>
          <a:p>
            <a:r>
              <a:rPr lang="en-GB" sz="2800" dirty="0"/>
              <a:t>Referrals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C3E2A621-7C8A-37A4-4B07-FF9CAA48D2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71407022"/>
              </p:ext>
            </p:extLst>
          </p:nvPr>
        </p:nvGraphicFramePr>
        <p:xfrm>
          <a:off x="3147237" y="1605517"/>
          <a:ext cx="6719777" cy="44763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031441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97B608-AE57-44D2-F1A1-EDBBA3035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607" y="189344"/>
            <a:ext cx="10515600" cy="1065297"/>
          </a:xfrm>
        </p:spPr>
        <p:txBody>
          <a:bodyPr>
            <a:normAutofit/>
          </a:bodyPr>
          <a:lstStyle/>
          <a:p>
            <a:r>
              <a:rPr lang="en-GB" sz="2800" dirty="0"/>
              <a:t>EDI profile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D099515-775E-D562-4BE1-E277B230AC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6254" y="1138445"/>
            <a:ext cx="4255377" cy="256663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A6EBC81-013A-550F-ACEB-71BB4B3626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2830" y="1125122"/>
            <a:ext cx="4255377" cy="257996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44085CE-973B-5997-2896-3467079418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6254" y="3900606"/>
            <a:ext cx="4255377" cy="254834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F8FA3B4-D612-2AD2-FA4D-60EF7CACB7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22830" y="3900607"/>
            <a:ext cx="4261473" cy="2587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6089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1840EEA-3001-6D82-8D5B-4D7C49D137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Crisis Support</a:t>
            </a:r>
            <a:endParaRPr lang="en-GB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91CC86E1-BBAD-DAB7-EC5C-860E200E2E74}"/>
              </a:ext>
            </a:extLst>
          </p:cNvPr>
          <p:cNvSpPr txBox="1">
            <a:spLocks/>
          </p:cNvSpPr>
          <p:nvPr/>
        </p:nvSpPr>
        <p:spPr>
          <a:xfrm>
            <a:off x="6968366" y="4506545"/>
            <a:ext cx="3559738" cy="1365613"/>
          </a:xfrm>
          <a:prstGeom prst="rect">
            <a:avLst/>
          </a:prstGeom>
        </p:spPr>
        <p:txBody>
          <a:bodyPr vert="horz" lIns="91440" tIns="0" rIns="91440" bIns="0" rtlCol="0" anchor="ctr">
            <a:normAutofit fontScale="92500" lnSpcReduction="10000"/>
          </a:bodyPr>
          <a:lstStyle>
            <a:lvl1pPr algn="l" defTabSz="91430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20295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j-cs"/>
              </a:rPr>
              <a:t>Jo Slater and Karen Maclean-Yuille</a:t>
            </a:r>
          </a:p>
        </p:txBody>
      </p:sp>
    </p:spTree>
    <p:extLst>
      <p:ext uri="{BB962C8B-B14F-4D97-AF65-F5344CB8AC3E}">
        <p14:creationId xmlns:p14="http://schemas.microsoft.com/office/powerpoint/2010/main" val="27425866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2E98844-DE5B-B514-A895-C866A971B7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2CA051-DD27-1F26-95EF-970CA9FADD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6567" y="1648626"/>
            <a:ext cx="10979079" cy="4473499"/>
          </a:xfrm>
        </p:spPr>
        <p:txBody>
          <a:bodyPr>
            <a:normAutofit/>
          </a:bodyPr>
          <a:lstStyle/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en-US" sz="3000" dirty="0"/>
              <a:t>What is Crisis Support?</a:t>
            </a:r>
            <a:endParaRPr lang="en-GB" sz="3000" dirty="0"/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en-US" sz="3000" dirty="0"/>
              <a:t>Support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en-US" sz="3000" dirty="0"/>
              <a:t>Observations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en-US" sz="3000" dirty="0"/>
              <a:t>Examples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en-US" sz="3000" dirty="0"/>
              <a:t>Early Warning Guide</a:t>
            </a:r>
          </a:p>
          <a:p>
            <a:endParaRPr lang="en-US" sz="3000" dirty="0"/>
          </a:p>
          <a:p>
            <a:r>
              <a:rPr lang="en-US" sz="3000" dirty="0"/>
              <a:t>		</a:t>
            </a:r>
          </a:p>
          <a:p>
            <a:endParaRPr lang="en-GB" sz="3000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sz="3000" dirty="0"/>
          </a:p>
        </p:txBody>
      </p:sp>
    </p:spTree>
    <p:extLst>
      <p:ext uri="{BB962C8B-B14F-4D97-AF65-F5344CB8AC3E}">
        <p14:creationId xmlns:p14="http://schemas.microsoft.com/office/powerpoint/2010/main" val="41628950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Just Enterprise">
  <a:themeElements>
    <a:clrScheme name="Just Enterprise">
      <a:dk1>
        <a:srgbClr val="202950"/>
      </a:dk1>
      <a:lt1>
        <a:sysClr val="window" lastClr="FFFFFF"/>
      </a:lt1>
      <a:dk2>
        <a:srgbClr val="202950"/>
      </a:dk2>
      <a:lt2>
        <a:srgbClr val="F1EFEF"/>
      </a:lt2>
      <a:accent1>
        <a:srgbClr val="82CAC9"/>
      </a:accent1>
      <a:accent2>
        <a:srgbClr val="E6223F"/>
      </a:accent2>
      <a:accent3>
        <a:srgbClr val="202950"/>
      </a:accent3>
      <a:accent4>
        <a:srgbClr val="D1CECE"/>
      </a:accent4>
      <a:accent5>
        <a:srgbClr val="8D8887"/>
      </a:accent5>
      <a:accent6>
        <a:srgbClr val="F88A9A"/>
      </a:accent6>
      <a:hlink>
        <a:srgbClr val="82CAC9"/>
      </a:hlink>
      <a:folHlink>
        <a:srgbClr val="760D1C"/>
      </a:folHlink>
    </a:clrScheme>
    <a:fontScheme name="Just Enterpris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Just Enterprise" id="{37614A3C-084B-4C5D-AF3C-870BD0824705}" vid="{421FDB93-E3EE-467C-A40F-DBD79DEF330C}"/>
    </a:ext>
  </a:extLst>
</a:theme>
</file>

<file path=ppt/theme/theme2.xml><?xml version="1.0" encoding="utf-8"?>
<a:theme xmlns:a="http://schemas.openxmlformats.org/drawingml/2006/main" name="Custom Design">
  <a:themeElements>
    <a:clrScheme name="Just Enterprise">
      <a:dk1>
        <a:srgbClr val="202950"/>
      </a:dk1>
      <a:lt1>
        <a:sysClr val="window" lastClr="FFFFFF"/>
      </a:lt1>
      <a:dk2>
        <a:srgbClr val="202950"/>
      </a:dk2>
      <a:lt2>
        <a:srgbClr val="F1EFEF"/>
      </a:lt2>
      <a:accent1>
        <a:srgbClr val="82CAC9"/>
      </a:accent1>
      <a:accent2>
        <a:srgbClr val="E6223F"/>
      </a:accent2>
      <a:accent3>
        <a:srgbClr val="202950"/>
      </a:accent3>
      <a:accent4>
        <a:srgbClr val="D1CECE"/>
      </a:accent4>
      <a:accent5>
        <a:srgbClr val="8D8887"/>
      </a:accent5>
      <a:accent6>
        <a:srgbClr val="F88A9A"/>
      </a:accent6>
      <a:hlink>
        <a:srgbClr val="82CAC9"/>
      </a:hlink>
      <a:folHlink>
        <a:srgbClr val="760D1C"/>
      </a:folHlink>
    </a:clrScheme>
    <a:fontScheme name="Just Enterpris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IS PowerPoint Template 2023" id="{5842EBDE-E38D-411F-A8AC-1E744782F778}" vid="{DD5C32BB-A051-4F42-BB97-E52DAC97A008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06703bba-dc6a-4e66-a58e-ef13f468e7b9">M4UHRYA4C7YS-1749555598-536758</_dlc_DocId>
    <_dlc_DocIdUrl xmlns="06703bba-dc6a-4e66-a58e-ef13f468e7b9">
      <Url>https://ceisbpos.sharepoint.com/sites/documents/_layouts/15/DocIdRedir.aspx?ID=M4UHRYA4C7YS-1749555598-536758</Url>
      <Description>M4UHRYA4C7YS-1749555598-536758</Description>
    </_dlc_DocIdUrl>
    <lcf76f155ced4ddcb4097134ff3c332f xmlns="a16b3e39-c975-4d6d-b8fc-9f15cee4f74a">
      <Terms xmlns="http://schemas.microsoft.com/office/infopath/2007/PartnerControls"/>
    </lcf76f155ced4ddcb4097134ff3c332f>
    <TaxCatchAll xmlns="06703bba-dc6a-4e66-a58e-ef13f468e7b9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F47BDCE95B0BD4D9F46AC918BE8DF3D" ma:contentTypeVersion="1174" ma:contentTypeDescription="Create a new document." ma:contentTypeScope="" ma:versionID="6807c197fdd31751087da4b142db057b">
  <xsd:schema xmlns:xsd="http://www.w3.org/2001/XMLSchema" xmlns:xs="http://www.w3.org/2001/XMLSchema" xmlns:p="http://schemas.microsoft.com/office/2006/metadata/properties" xmlns:ns2="06703bba-dc6a-4e66-a58e-ef13f468e7b9" xmlns:ns3="a16b3e39-c975-4d6d-b8fc-9f15cee4f74a" targetNamespace="http://schemas.microsoft.com/office/2006/metadata/properties" ma:root="true" ma:fieldsID="e508a02b7a7b65b6aa928f2d9453446d" ns2:_="" ns3:_="">
    <xsd:import namespace="06703bba-dc6a-4e66-a58e-ef13f468e7b9"/>
    <xsd:import namespace="a16b3e39-c975-4d6d-b8fc-9f15cee4f74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2:SharedWithUsers" minOccurs="0"/>
                <xsd:element ref="ns2:SharedWithDetails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SearchProperties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703bba-dc6a-4e66-a58e-ef13f468e7b9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6" nillable="true" ma:displayName="Taxonomy Catch All Column" ma:hidden="true" ma:list="{5f1a0047-84ca-41e8-8010-347310dbc9a5}" ma:internalName="TaxCatchAll" ma:showField="CatchAllData" ma:web="06703bba-dc6a-4e66-a58e-ef13f468e7b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16b3e39-c975-4d6d-b8fc-9f15cee4f74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8" nillable="true" ma:displayName="Tags" ma:internalName="MediaServiceAutoTags" ma:readOnly="true">
      <xsd:simpleType>
        <xsd:restriction base="dms:Text"/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2" nillable="true" ma:displayName="Location" ma:internalName="MediaServiceLocation" ma:readOnly="true">
      <xsd:simpleType>
        <xsd:restriction base="dms:Text"/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14e9ca50-2889-4b6f-8cfb-28b07f69e1b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8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5D6E7AE0-A835-498A-BF66-047E9CC26175}">
  <ds:schemaRefs>
    <ds:schemaRef ds:uri="http://purl.org/dc/elements/1.1/"/>
    <ds:schemaRef ds:uri="http://schemas.microsoft.com/office/infopath/2007/PartnerControls"/>
    <ds:schemaRef ds:uri="06703bba-dc6a-4e66-a58e-ef13f468e7b9"/>
    <ds:schemaRef ds:uri="http://schemas.microsoft.com/office/2006/metadata/properties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a16b3e39-c975-4d6d-b8fc-9f15cee4f74a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C4E9870C-97F4-416F-844F-5215F74DEB1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6703bba-dc6a-4e66-a58e-ef13f468e7b9"/>
    <ds:schemaRef ds:uri="a16b3e39-c975-4d6d-b8fc-9f15cee4f74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BBF8CE9-70C7-426F-90E7-0395647CFAB8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38FBC254-97AB-453E-B2E1-9CDC6E7C75DE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Just Enterprise</Template>
  <TotalTime>416</TotalTime>
  <Words>942</Words>
  <Application>Microsoft Office PowerPoint</Application>
  <PresentationFormat>Widescreen</PresentationFormat>
  <Paragraphs>156</Paragraphs>
  <Slides>19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Asap Medium</vt:lpstr>
      <vt:lpstr>Calibri</vt:lpstr>
      <vt:lpstr>Symbol</vt:lpstr>
      <vt:lpstr>Just Enterprise</vt:lpstr>
      <vt:lpstr>Custom Design</vt:lpstr>
      <vt:lpstr>Community of Practice  Oct 2024</vt:lpstr>
      <vt:lpstr>Agenda</vt:lpstr>
      <vt:lpstr>PowerPoint Presentation</vt:lpstr>
      <vt:lpstr>PowerPoint Presentation</vt:lpstr>
      <vt:lpstr>Enquiries</vt:lpstr>
      <vt:lpstr>Referrals</vt:lpstr>
      <vt:lpstr>EDI profile</vt:lpstr>
      <vt:lpstr>Crisis Support</vt:lpstr>
      <vt:lpstr>Agenda</vt:lpstr>
      <vt:lpstr>What is Crisis Support?</vt:lpstr>
      <vt:lpstr>Support</vt:lpstr>
      <vt:lpstr>Observations</vt:lpstr>
      <vt:lpstr>Examples</vt:lpstr>
      <vt:lpstr>Early Warning Guide</vt:lpstr>
      <vt:lpstr>PowerPoint Presentation</vt:lpstr>
      <vt:lpstr>Marketing Update – Principle Activity Q2</vt:lpstr>
      <vt:lpstr>Marketing Update – Key Stats Q2 (change vs Q1)</vt:lpstr>
      <vt:lpstr>Marketing Update – Priorities for Q3/4</vt:lpstr>
      <vt:lpstr>AOB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Community of Practice  May 2024</dc:title>
  <dc:creator>Hannah Roussel</dc:creator>
  <cp:lastModifiedBy>Roddy Stewart</cp:lastModifiedBy>
  <cp:revision>1</cp:revision>
  <dcterms:created xsi:type="dcterms:W3CDTF">2024-05-22T14:01:49Z</dcterms:created>
  <dcterms:modified xsi:type="dcterms:W3CDTF">2024-10-17T08:54:27Z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0x0101000F47BDCE95B0BD4D9F46AC918BE8DF3D</vt:lpwstr>
  </property>
  <property fmtid="{D5CDD505-2E9C-101B-9397-08002B2CF9AE}" pid="3" name="MediaServiceImageTags">
    <vt:lpwstr/>
  </property>
  <property fmtid="{D5CDD505-2E9C-101B-9397-08002B2CF9AE}" pid="4" name="_dlc_DocIdItemGuid">
    <vt:lpwstr>f18b1a07-ab43-495f-b34b-be83c6c11b73</vt:lpwstr>
  </property>
</Properties>
</file>