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2"/>
    <p:sldMasterId id="2147483672" r:id="rId3"/>
    <p:sldMasterId id="2147483684" r:id="rId4"/>
    <p:sldMasterId id="2147483696" r:id="rId5"/>
  </p:sldMasterIdLst>
  <p:notesMasterIdLst>
    <p:notesMasterId r:id="rId17"/>
  </p:notesMasterIdLst>
  <p:sldIdLst>
    <p:sldId id="260" r:id="rId6"/>
    <p:sldId id="396" r:id="rId7"/>
    <p:sldId id="1539" r:id="rId8"/>
    <p:sldId id="269" r:id="rId9"/>
    <p:sldId id="377" r:id="rId10"/>
    <p:sldId id="378" r:id="rId11"/>
    <p:sldId id="389" r:id="rId12"/>
    <p:sldId id="398" r:id="rId13"/>
    <p:sldId id="413" r:id="rId14"/>
    <p:sldId id="414" r:id="rId15"/>
    <p:sldId id="286"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909EF8D-FEF4-4B6C-8A30-3F1F2BDB7E48}" v="3" dt="2024-10-14T09:51:43.154"/>
    <p1510:client id="{80AE5BF5-2851-08F1-B207-BF2A916CAAC2}" v="1" dt="2024-10-15T12:02:55.13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606" autoAdjust="0"/>
    <p:restoredTop sz="86460" autoAdjust="0"/>
  </p:normalViewPr>
  <p:slideViewPr>
    <p:cSldViewPr snapToGrid="0">
      <p:cViewPr varScale="1">
        <p:scale>
          <a:sx n="55" d="100"/>
          <a:sy n="55" d="100"/>
        </p:scale>
        <p:origin x="348" y="48"/>
      </p:cViewPr>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presProps" Target="presProps.xml"/><Relationship Id="rId3" Type="http://schemas.openxmlformats.org/officeDocument/2006/relationships/slideMaster" Target="slideMasters/slideMaster2.xml"/><Relationship Id="rId21"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notesMaster" Target="notesMasters/notesMaster1.xml"/><Relationship Id="rId2" Type="http://schemas.openxmlformats.org/officeDocument/2006/relationships/slideMaster" Target="slideMasters/slideMaster1.xml"/><Relationship Id="rId16" Type="http://schemas.openxmlformats.org/officeDocument/2006/relationships/slide" Target="slides/slide11.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4.xml"/><Relationship Id="rId15" Type="http://schemas.openxmlformats.org/officeDocument/2006/relationships/slide" Target="slides/slide10.xml"/><Relationship Id="rId10" Type="http://schemas.openxmlformats.org/officeDocument/2006/relationships/slide" Target="slides/slide5.xml"/><Relationship Id="rId19" Type="http://schemas.openxmlformats.org/officeDocument/2006/relationships/viewProps" Target="viewProps.xml"/><Relationship Id="rId4" Type="http://schemas.openxmlformats.org/officeDocument/2006/relationships/slideMaster" Target="slideMasters/slideMaster3.xml"/><Relationship Id="rId9" Type="http://schemas.openxmlformats.org/officeDocument/2006/relationships/slide" Target="slides/slide4.xml"/><Relationship Id="rId14" Type="http://schemas.openxmlformats.org/officeDocument/2006/relationships/slide" Target="slides/slide9.xml"/><Relationship Id="rId22"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90469B0-9039-4F61-8CD8-FAA2AD405F00}" type="datetimeFigureOut">
              <a:rPr lang="en-GB" smtClean="0"/>
              <a:t>17/10/2024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1D9D91D-A376-4690-AC45-5C242C6E3680}" type="slidenum">
              <a:rPr lang="en-GB" smtClean="0"/>
              <a:t>‹#›</a:t>
            </a:fld>
            <a:endParaRPr lang="en-GB"/>
          </a:p>
        </p:txBody>
      </p:sp>
    </p:spTree>
    <p:extLst>
      <p:ext uri="{BB962C8B-B14F-4D97-AF65-F5344CB8AC3E}">
        <p14:creationId xmlns:p14="http://schemas.microsoft.com/office/powerpoint/2010/main" val="33812735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FDF8E8-0163-4398-A659-7316F36F080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340290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Resilience and Capacity – advice, support and funding to support social start up and recovery in:</a:t>
            </a:r>
          </a:p>
          <a:p>
            <a:r>
              <a:rPr lang="en-GB" dirty="0"/>
              <a:t>Governance</a:t>
            </a:r>
          </a:p>
          <a:p>
            <a:r>
              <a:rPr lang="en-GB" dirty="0"/>
              <a:t>Leadership</a:t>
            </a:r>
          </a:p>
          <a:p>
            <a:r>
              <a:rPr lang="en-GB" dirty="0"/>
              <a:t>Specialist advice</a:t>
            </a:r>
          </a:p>
          <a:p>
            <a:r>
              <a:rPr lang="en-GB" dirty="0"/>
              <a:t>Innovation</a:t>
            </a:r>
          </a:p>
          <a:p>
            <a:endParaRPr lang="en-GB" dirty="0"/>
          </a:p>
          <a:p>
            <a:r>
              <a:rPr lang="en-GB" dirty="0"/>
              <a:t>Community Assets</a:t>
            </a:r>
          </a:p>
          <a:p>
            <a:pPr marL="171450" indent="-171450">
              <a:buFontTx/>
              <a:buChar char="-"/>
            </a:pPr>
            <a:r>
              <a:rPr lang="en-GB" dirty="0"/>
              <a:t>Scottish Land Fund</a:t>
            </a:r>
          </a:p>
          <a:p>
            <a:pPr marL="171450" indent="-171450">
              <a:buFontTx/>
              <a:buChar char="-"/>
            </a:pPr>
            <a:r>
              <a:rPr lang="en-GB" dirty="0"/>
              <a:t>Use of Gaelic</a:t>
            </a:r>
          </a:p>
          <a:p>
            <a:pPr marL="171450" indent="-171450">
              <a:buFontTx/>
              <a:buChar char="-"/>
            </a:pPr>
            <a:r>
              <a:rPr lang="en-GB" dirty="0"/>
              <a:t>Culture and Heritage</a:t>
            </a:r>
          </a:p>
          <a:p>
            <a:pPr marL="171450" indent="-171450">
              <a:buFontTx/>
              <a:buChar char="-"/>
            </a:pPr>
            <a:r>
              <a:rPr lang="en-GB" dirty="0"/>
              <a:t>Woodland Crofts</a:t>
            </a:r>
          </a:p>
          <a:p>
            <a:pPr marL="171450" indent="-171450">
              <a:buFontTx/>
              <a:buChar char="-"/>
            </a:pPr>
            <a:r>
              <a:rPr lang="en-GB" dirty="0"/>
              <a:t>Community Wealth Building</a:t>
            </a:r>
          </a:p>
          <a:p>
            <a:pPr marL="171450" indent="-171450">
              <a:buFontTx/>
              <a:buChar char="-"/>
            </a:pPr>
            <a:endParaRPr lang="en-GB" dirty="0"/>
          </a:p>
          <a:p>
            <a:pPr marL="171450" indent="-171450">
              <a:buFontTx/>
              <a:buChar char="-"/>
            </a:pPr>
            <a:r>
              <a:rPr lang="en-GB" dirty="0"/>
              <a:t>Net Zero</a:t>
            </a:r>
          </a:p>
          <a:p>
            <a:pPr marL="171450" indent="-171450">
              <a:buFontTx/>
              <a:buChar char="-"/>
            </a:pPr>
            <a:r>
              <a:rPr lang="en-GB" dirty="0"/>
              <a:t>Fair Work</a:t>
            </a:r>
          </a:p>
          <a:p>
            <a:pPr marL="171450" indent="-171450">
              <a:buFontTx/>
              <a:buChar char="-"/>
            </a:pPr>
            <a:r>
              <a:rPr lang="en-GB" dirty="0"/>
              <a:t>Decarbonisation plans</a:t>
            </a:r>
          </a:p>
          <a:p>
            <a:pPr marL="171450" indent="-171450">
              <a:buFontTx/>
              <a:buChar char="-"/>
            </a:pPr>
            <a:r>
              <a:rPr lang="en-GB" dirty="0"/>
              <a:t>Green jobs potential</a:t>
            </a:r>
          </a:p>
          <a:p>
            <a:pPr marL="171450" indent="-171450">
              <a:buFontTx/>
              <a:buChar char="-"/>
            </a:pPr>
            <a:r>
              <a:rPr lang="en-GB" dirty="0"/>
              <a:t>Local food production</a:t>
            </a:r>
          </a:p>
          <a:p>
            <a:pPr marL="171450" indent="-171450">
              <a:buFontTx/>
              <a:buChar char="-"/>
            </a:pPr>
            <a:r>
              <a:rPr lang="en-GB" dirty="0"/>
              <a:t>Shared ownership models with wind farms</a:t>
            </a:r>
          </a:p>
          <a:p>
            <a:pPr marL="171450" indent="-171450">
              <a:buFontTx/>
              <a:buChar char="-"/>
            </a:pPr>
            <a:r>
              <a:rPr lang="en-GB" dirty="0" err="1"/>
              <a:t>Opps</a:t>
            </a:r>
            <a:r>
              <a:rPr lang="en-GB" dirty="0"/>
              <a:t> to adopt low carbon land uses</a:t>
            </a:r>
          </a:p>
          <a:p>
            <a:pPr marL="171450" indent="-171450">
              <a:buFontTx/>
              <a:buChar char="-"/>
            </a:pPr>
            <a:r>
              <a:rPr lang="en-GB" dirty="0"/>
              <a:t>RIPEET</a:t>
            </a:r>
          </a:p>
          <a:p>
            <a:pPr marL="171450" indent="-171450">
              <a:buFontTx/>
              <a:buChar char="-"/>
            </a:pPr>
            <a:r>
              <a:rPr lang="en-GB" dirty="0"/>
              <a:t>Benefits from heat resources</a:t>
            </a:r>
          </a:p>
          <a:p>
            <a:pPr marL="171450" indent="-171450">
              <a:buFontTx/>
              <a:buChar char="-"/>
            </a:pPr>
            <a:endParaRPr lang="en-GB" dirty="0"/>
          </a:p>
          <a:p>
            <a:pPr marL="171450" indent="-171450">
              <a:buFontTx/>
              <a:buChar char="-"/>
            </a:pPr>
            <a:endParaRPr lang="en-GB" dirty="0"/>
          </a:p>
          <a:p>
            <a:pPr marL="171450" indent="-171450">
              <a:buFontTx/>
              <a:buChar char="-"/>
            </a:pPr>
            <a:endParaRPr lang="en-GB" dirty="0"/>
          </a:p>
          <a:p>
            <a:endParaRPr lang="en-GB" dirty="0"/>
          </a:p>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EB92E91-97F2-B848-BEF4-A59E8236227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99278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EB92E91-97F2-B848-BEF4-A59E8236227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393102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6688" y="1373188"/>
            <a:ext cx="6584950" cy="3705225"/>
          </a:xfrm>
        </p:spPr>
      </p:sp>
      <p:sp>
        <p:nvSpPr>
          <p:cNvPr id="3" name="Notes Placeholder 2"/>
          <p:cNvSpPr>
            <a:spLocks noGrp="1"/>
          </p:cNvSpPr>
          <p:nvPr>
            <p:ph type="body" idx="1"/>
          </p:nvPr>
        </p:nvSpPr>
        <p:spPr/>
        <p:txBody>
          <a:bodyPr/>
          <a:lstStyle/>
          <a:p>
            <a:endParaRPr lang="en-GB" dirty="0"/>
          </a:p>
          <a:p>
            <a:pPr marL="0" marR="0" lvl="0" indent="0" algn="l" defTabSz="966155" rtl="0" eaLnBrk="1" fontAlgn="auto" latinLnBrk="0" hangingPunct="1">
              <a:lnSpc>
                <a:spcPct val="100000"/>
              </a:lnSpc>
              <a:spcBef>
                <a:spcPts val="0"/>
              </a:spcBef>
              <a:spcAft>
                <a:spcPts val="0"/>
              </a:spcAft>
              <a:buClrTx/>
              <a:buSzTx/>
              <a:buFontTx/>
              <a:buNone/>
              <a:tabLst/>
              <a:defRPr/>
            </a:pPr>
            <a:r>
              <a:rPr lang="en-GB" altLang="en-US" dirty="0">
                <a:ea typeface="Calibri" panose="020F0502020204030204" pitchFamily="34" charset="0"/>
                <a:cs typeface="Arial" panose="020B0604020202020204" pitchFamily="34" charset="0"/>
              </a:rPr>
              <a:t>The Highlands and Islands stretches from Shetland in the north, to the Kintyre peninsula in the south, and from the Outer Hebrides in the west to Moray in the east. </a:t>
            </a:r>
            <a:r>
              <a:rPr lang="en-GB" sz="1200" dirty="0">
                <a:solidFill>
                  <a:schemeClr val="tx1"/>
                </a:solidFill>
                <a:latin typeface="Calibri" panose="020F0502020204030204"/>
              </a:rPr>
              <a:t>We have teams across the region helping communities and businesses to develop and grow. We help people across half of Scotland to build a stronger economy and a better future. </a:t>
            </a:r>
          </a:p>
          <a:p>
            <a:pPr defTabSz="966155">
              <a:defRPr/>
            </a:pPr>
            <a:endParaRPr lang="en-GB" altLang="en-US" dirty="0">
              <a:ea typeface="Calibri" panose="020F0502020204030204" pitchFamily="34" charset="0"/>
              <a:cs typeface="Arial" panose="020B0604020202020204" pitchFamily="34" charset="0"/>
            </a:endParaRPr>
          </a:p>
          <a:p>
            <a:pPr defTabSz="966155">
              <a:defRPr/>
            </a:pPr>
            <a:r>
              <a:rPr lang="en-GB" altLang="en-US" dirty="0">
                <a:ea typeface="Calibri" panose="020F0502020204030204" pitchFamily="34" charset="0"/>
                <a:cs typeface="Arial" panose="020B0604020202020204" pitchFamily="34" charset="0"/>
              </a:rPr>
              <a:t>It accounts for just over half of Scotland’s landmass, but less than 10% of its population.</a:t>
            </a:r>
          </a:p>
          <a:p>
            <a:pPr defTabSz="966155">
              <a:defRPr/>
            </a:pPr>
            <a:endParaRPr lang="en-GB" altLang="en-US" dirty="0">
              <a:ea typeface="Calibri" panose="020F0502020204030204" pitchFamily="34" charset="0"/>
              <a:cs typeface="Arial" panose="020B0604020202020204" pitchFamily="34" charset="0"/>
            </a:endParaRPr>
          </a:p>
          <a:p>
            <a:pPr defTabSz="966155">
              <a:defRPr/>
            </a:pPr>
            <a:r>
              <a:rPr lang="en-GB" altLang="en-US" dirty="0">
                <a:ea typeface="Calibri" panose="020F0502020204030204" pitchFamily="34" charset="0"/>
                <a:cs typeface="Arial" panose="020B0604020202020204" pitchFamily="34" charset="0"/>
              </a:rPr>
              <a:t>The region has a complex geography, incorporating the UK’s highest mountains, a fjord-like coastline, and around 100 inhabited islands.</a:t>
            </a:r>
          </a:p>
          <a:p>
            <a:pPr defTabSz="966155">
              <a:defRPr/>
            </a:pPr>
            <a:endParaRPr lang="en-GB" altLang="en-US" dirty="0">
              <a:ea typeface="Calibri" panose="020F0502020204030204" pitchFamily="34" charset="0"/>
              <a:cs typeface="Arial" panose="020B0604020202020204" pitchFamily="34" charset="0"/>
            </a:endParaRPr>
          </a:p>
          <a:p>
            <a:pPr defTabSz="966155">
              <a:defRPr/>
            </a:pPr>
            <a:r>
              <a:rPr lang="en-GB" altLang="en-US" dirty="0">
                <a:ea typeface="Calibri" panose="020F0502020204030204" pitchFamily="34" charset="0"/>
                <a:cs typeface="Arial" panose="020B0604020202020204" pitchFamily="34" charset="0"/>
              </a:rPr>
              <a:t>Of the population of almost 470,000 in 2018, 62% live in remote areas; 23% in large settlements (13% in Inverness, the only city); and around a fifth on islands.  The region has the lowest population density in the UK, and one of the lowest in Europe.</a:t>
            </a:r>
          </a:p>
          <a:p>
            <a:pPr defTabSz="966155">
              <a:defRPr/>
            </a:pPr>
            <a:endParaRPr lang="en-GB" altLang="en-US" dirty="0">
              <a:ea typeface="Calibri" panose="020F0502020204030204" pitchFamily="34" charset="0"/>
              <a:cs typeface="Arial" panose="020B0604020202020204" pitchFamily="34" charset="0"/>
            </a:endParaRPr>
          </a:p>
          <a:p>
            <a:pPr defTabSz="966155">
              <a:defRPr/>
            </a:pPr>
            <a:r>
              <a:rPr lang="en-GB" altLang="en-US" dirty="0">
                <a:ea typeface="Calibri" panose="020F0502020204030204" pitchFamily="34" charset="0"/>
                <a:cs typeface="Arial" panose="020B0604020202020204" pitchFamily="34" charset="0"/>
              </a:rPr>
              <a:t>HIE considers some parts of our region as fragile and these are those where the population density is lowest: Argyll and the Islands; Lochaber, Skye and Wester Ross; Outer Hebrides; Caithness and Sutherland.</a:t>
            </a:r>
            <a:endParaRPr lang="en-GB" altLang="en-US" dirty="0">
              <a:ea typeface="Calibri" panose="020F0502020204030204" pitchFamily="34" charset="0"/>
              <a:cs typeface="Times New Roman" panose="02020603050405020304" pitchFamily="18" charset="0"/>
            </a:endParaRPr>
          </a:p>
          <a:p>
            <a:endParaRPr lang="en-GB" dirty="0"/>
          </a:p>
          <a:p>
            <a:r>
              <a:rPr lang="en-GB" dirty="0"/>
              <a:t>In social enterprise terms communities account for some very key assets for example in - Kintyre: (</a:t>
            </a:r>
            <a:r>
              <a:rPr lang="en-GB" dirty="0" err="1"/>
              <a:t>i</a:t>
            </a:r>
            <a:r>
              <a:rPr lang="en-GB" dirty="0"/>
              <a:t>..e. In Campbeltown) </a:t>
            </a:r>
            <a:r>
              <a:rPr lang="en-GB" dirty="0" err="1"/>
              <a:t>Machrihanish</a:t>
            </a:r>
            <a:r>
              <a:rPr lang="en-GB" dirty="0"/>
              <a:t> Airbase Community Company (land ownership – providing places for businesses to locate); </a:t>
            </a:r>
            <a:r>
              <a:rPr lang="en-GB" dirty="0" err="1"/>
              <a:t>Aqualibrium</a:t>
            </a:r>
            <a:r>
              <a:rPr lang="en-GB" dirty="0"/>
              <a:t> (sports centre); the Cinema (social and tourism amenity); Town Hall (function and business space); Kintyre Amenity Trust/Heritage Centre and Hostel</a:t>
            </a:r>
          </a:p>
        </p:txBody>
      </p:sp>
      <p:sp>
        <p:nvSpPr>
          <p:cNvPr id="4" name="Slide Number Placeholder 3"/>
          <p:cNvSpPr>
            <a:spLocks noGrp="1"/>
          </p:cNvSpPr>
          <p:nvPr>
            <p:ph type="sldNum" sz="quarter" idx="5"/>
          </p:nvPr>
        </p:nvSpPr>
        <p:spPr/>
        <p:txBody>
          <a:bodyPr/>
          <a:lstStyle/>
          <a:p>
            <a:pPr marL="0" marR="0" lvl="0" indent="0" algn="r" defTabSz="510420" rtl="0" eaLnBrk="1" fontAlgn="auto" latinLnBrk="0" hangingPunct="1">
              <a:lnSpc>
                <a:spcPct val="100000"/>
              </a:lnSpc>
              <a:spcBef>
                <a:spcPts val="0"/>
              </a:spcBef>
              <a:spcAft>
                <a:spcPts val="0"/>
              </a:spcAft>
              <a:buClrTx/>
              <a:buSzTx/>
              <a:buFontTx/>
              <a:buNone/>
              <a:tabLst/>
              <a:defRPr/>
            </a:pPr>
            <a:fld id="{7EB92E91-97F2-B848-BEF4-A59E82362277}" type="slidenum">
              <a:rPr kumimoji="0" lang="en-US" sz="14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510420" rtl="0" eaLnBrk="1" fontAlgn="auto" latinLnBrk="0" hangingPunct="1">
                <a:lnSpc>
                  <a:spcPct val="100000"/>
                </a:lnSpc>
                <a:spcBef>
                  <a:spcPts val="0"/>
                </a:spcBef>
                <a:spcAft>
                  <a:spcPts val="0"/>
                </a:spcAft>
                <a:buClrTx/>
                <a:buSzTx/>
                <a:buFontTx/>
                <a:buNone/>
                <a:tabLst/>
                <a:defRPr/>
              </a:pPr>
              <a:t>2</a:t>
            </a:fld>
            <a:endParaRPr kumimoji="0" lang="en-US" sz="1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61067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2CEB7CF-9405-ADE8-9668-AA70AD7FC586}"/>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8C283737-594C-F96E-E1FD-3F91C0305C53}"/>
              </a:ext>
            </a:extLst>
          </p:cNvPr>
          <p:cNvSpPr txBox="1">
            <a:spLocks noGrp="1"/>
          </p:cNvSpPr>
          <p:nvPr>
            <p:ph type="body" sz="quarter" idx="1"/>
          </p:nvPr>
        </p:nvSpPr>
        <p:spPr/>
        <p:txBody>
          <a:bodyPr/>
          <a:lstStyle/>
          <a:p>
            <a:endParaRPr lang="en-GB" dirty="0"/>
          </a:p>
        </p:txBody>
      </p:sp>
      <p:sp>
        <p:nvSpPr>
          <p:cNvPr id="4" name="Slide Number Placeholder 3">
            <a:extLst>
              <a:ext uri="{FF2B5EF4-FFF2-40B4-BE49-F238E27FC236}">
                <a16:creationId xmlns:a16="http://schemas.microsoft.com/office/drawing/2014/main" id="{4818F11B-977A-1A0C-BB8B-BD6FD5586E10}"/>
              </a:ext>
            </a:extLst>
          </p:cNvPr>
          <p:cNvSpPr txBox="1"/>
          <p:nvPr/>
        </p:nvSpPr>
        <p:spPr>
          <a:xfrm>
            <a:off x="3850437" y="9428579"/>
            <a:ext cx="2945657" cy="498055"/>
          </a:xfrm>
          <a:prstGeom prst="rect">
            <a:avLst/>
          </a:prstGeom>
          <a:noFill/>
          <a:ln cap="flat">
            <a:noFill/>
          </a:ln>
        </p:spPr>
        <p:txBody>
          <a:bodyPr vert="horz" wrap="square" lIns="91440" tIns="45720" rIns="91440" bIns="45720" anchor="b" anchorCtr="0" compatLnSpc="1">
            <a:noAutofit/>
          </a:bodyPr>
          <a:lstStyle/>
          <a:p>
            <a:pPr marL="0" marR="0" lvl="0" indent="0" algn="r" defTabSz="4572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fld id="{AEAAC0D5-143E-49A9-A032-5A166ED2B486}" type="slidenum">
              <a:rPr kumimoji="0" sz="1800" b="0" i="0" u="none" strike="noStrike" kern="0" cap="none" spc="0" normalizeH="0" baseline="0" noProof="0">
                <a:ln>
                  <a:noFill/>
                </a:ln>
                <a:solidFill>
                  <a:srgbClr val="000000"/>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t>3</a:t>
            </a:fld>
            <a:endParaRPr kumimoji="0" lang="en-GB" sz="1200" b="0" i="0" u="none" strike="noStrike" kern="1200" cap="none" spc="0" normalizeH="0" baseline="0" noProof="0">
              <a:ln>
                <a:noFill/>
              </a:ln>
              <a:solidFill>
                <a:srgbClr val="000000"/>
              </a:solidFill>
              <a:effectLst/>
              <a:uLnTx/>
              <a:uFillTx/>
              <a:latin typeface="Calibri"/>
              <a:ea typeface="+mn-ea"/>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HIE has a Regional Development activity and focus – working with public sector partners to develop infrastructure.</a:t>
            </a:r>
          </a:p>
          <a:p>
            <a:endParaRPr lang="en-GB" dirty="0"/>
          </a:p>
          <a:p>
            <a:r>
              <a:rPr lang="en-GB" dirty="0"/>
              <a:t>Translate into actions along with our cross cutting themes:</a:t>
            </a:r>
          </a:p>
          <a:p>
            <a:r>
              <a:rPr lang="en-GB" dirty="0"/>
              <a:t>Net zero</a:t>
            </a:r>
          </a:p>
          <a:p>
            <a:r>
              <a:rPr lang="en-GB" dirty="0"/>
              <a:t>Fair and Inclusive Growth</a:t>
            </a:r>
          </a:p>
          <a:p>
            <a:r>
              <a:rPr lang="en-GB" dirty="0"/>
              <a:t>Regional Transformation Opportunities (RTOs) </a:t>
            </a:r>
            <a:r>
              <a:rPr lang="en-GB" dirty="0" err="1"/>
              <a:t>inc</a:t>
            </a:r>
            <a:r>
              <a:rPr lang="en-GB" dirty="0"/>
              <a:t> Offshore wind, blue economy, space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FDF8E8-0163-4398-A659-7316F36F080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45455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300" dirty="0"/>
              <a:t>Some statistics - In terms of Social Enterprise for the Highlands and Islands: </a:t>
            </a:r>
          </a:p>
          <a:p>
            <a:endParaRPr lang="en-GB" sz="1300" dirty="0"/>
          </a:p>
          <a:p>
            <a:pPr marL="191407" indent="-191407">
              <a:lnSpc>
                <a:spcPct val="150000"/>
              </a:lnSpc>
              <a:buFont typeface="Arial" panose="020B0604020202020204" pitchFamily="34" charset="0"/>
              <a:buChar char="•"/>
            </a:pPr>
            <a:r>
              <a:rPr lang="en-GB" sz="1300" dirty="0"/>
              <a:t>In 2019 we had 1270 Social Enterprises recorded in the Region. In 2021 that was 1,277.</a:t>
            </a:r>
          </a:p>
          <a:p>
            <a:pPr marL="191407" indent="-191407">
              <a:lnSpc>
                <a:spcPct val="150000"/>
              </a:lnSpc>
              <a:buFont typeface="Arial" panose="020B0604020202020204" pitchFamily="34" charset="0"/>
              <a:buChar char="•"/>
            </a:pPr>
            <a:r>
              <a:rPr lang="en-GB" sz="1300" strike="sngStrike" dirty="0"/>
              <a:t>Of the 1270 Social Enterprises in the region in 2019, we have Co Ltd by Guarantee 45%; Un-incorp 23%; CIC 9.9%; SCIO 9.7%; Trusts 8.6%; Registered Societies 3.8%.</a:t>
            </a:r>
          </a:p>
          <a:p>
            <a:pPr marL="191407" indent="-191407">
              <a:lnSpc>
                <a:spcPct val="150000"/>
              </a:lnSpc>
              <a:buFont typeface="Arial" panose="020B0604020202020204" pitchFamily="34" charset="0"/>
              <a:buChar char="•"/>
            </a:pPr>
            <a:r>
              <a:rPr lang="en-GB" sz="1300" dirty="0"/>
              <a:t>And interestingly, In a recent survey of regional businesses </a:t>
            </a:r>
            <a:r>
              <a:rPr lang="en-US" sz="1300" dirty="0"/>
              <a:t>Among employers, 40% considered their business to be employee-owned, while 58% did not (</a:t>
            </a:r>
            <a:r>
              <a:rPr lang="en-US" sz="1300" dirty="0" err="1"/>
              <a:t>n.b.</a:t>
            </a:r>
            <a:r>
              <a:rPr lang="en-US" sz="1300" dirty="0"/>
              <a:t> Employee Ownership was not defined). </a:t>
            </a:r>
          </a:p>
          <a:p>
            <a:pPr marL="191407" indent="-191407" defTabSz="1020839">
              <a:lnSpc>
                <a:spcPct val="150000"/>
              </a:lnSpc>
              <a:buFont typeface="Arial" panose="020B0604020202020204" pitchFamily="34" charset="0"/>
              <a:buChar char="•"/>
              <a:defRPr/>
            </a:pPr>
            <a:r>
              <a:rPr lang="en-GB" sz="1300" dirty="0"/>
              <a:t>We currently work with circa 150 socially based entities of varying legal forms;</a:t>
            </a:r>
          </a:p>
          <a:p>
            <a:pPr>
              <a:lnSpc>
                <a:spcPct val="150000"/>
              </a:lnSpc>
            </a:pPr>
            <a:endParaRPr lang="en-GB" sz="1300" dirty="0"/>
          </a:p>
          <a:p>
            <a:r>
              <a:rPr lang="en-GB" sz="1300" dirty="0"/>
              <a:t>Of the 1270 recorded in 2019 41% were social enterprises covering a neighbourhood /community AND are led by and Accountable to People in the Area. This type of </a:t>
            </a:r>
            <a:r>
              <a:rPr lang="en-GB" sz="1300" dirty="0" err="1"/>
              <a:t>organsiation</a:t>
            </a:r>
            <a:r>
              <a:rPr lang="en-GB" sz="1300" dirty="0"/>
              <a:t> is a significant proportion of the entities we work closely with, as, by their nature they recirculate wealth back into the Place they are located in. </a:t>
            </a:r>
          </a:p>
          <a:p>
            <a:endParaRPr lang="en-GB" sz="1300" dirty="0"/>
          </a:p>
          <a:p>
            <a:r>
              <a:rPr lang="en-GB" sz="1300" dirty="0"/>
              <a:t>Other types of Inclusive ownership /socially focused organisations in the region are Employee-Owned entities such as </a:t>
            </a:r>
            <a:r>
              <a:rPr lang="en-GB" sz="1300" dirty="0" err="1"/>
              <a:t>Aquascot</a:t>
            </a:r>
            <a:r>
              <a:rPr lang="en-GB" sz="1300" dirty="0"/>
              <a:t> and Auchrannie Resort on Arran;  Social Enterprise such as the Loch Ness Hub providing employment supporting tourism and its community. </a:t>
            </a:r>
          </a:p>
          <a:p>
            <a:endParaRPr lang="en-GB" sz="1300" dirty="0"/>
          </a:p>
          <a:p>
            <a:r>
              <a:rPr lang="en-GB" sz="1300" dirty="0"/>
              <a:t>What some of the following slides show are entities of these forms working in the Highlands and Islands, recirculating wealth in their place and contributing to the growth and wellbeing of their communities. </a:t>
            </a:r>
          </a:p>
          <a:p>
            <a:pPr lvl="0"/>
            <a:endParaRPr lang="en-US" dirty="0"/>
          </a:p>
          <a:p>
            <a:pPr marL="181154" indent="-181154">
              <a:buFont typeface="Arial" panose="020B0604020202020204" pitchFamily="34" charset="0"/>
              <a:buChar char="•"/>
            </a:pPr>
            <a:endParaRPr lang="en-GB" dirty="0"/>
          </a:p>
        </p:txBody>
      </p:sp>
      <p:sp>
        <p:nvSpPr>
          <p:cNvPr id="4" name="Slide Number Placeholder 3"/>
          <p:cNvSpPr>
            <a:spLocks noGrp="1"/>
          </p:cNvSpPr>
          <p:nvPr>
            <p:ph type="sldNum" sz="quarter" idx="10"/>
          </p:nvPr>
        </p:nvSpPr>
        <p:spPr/>
        <p:txBody>
          <a:bodyPr/>
          <a:lstStyle/>
          <a:p>
            <a:pPr marL="0" marR="0" lvl="0" indent="0" algn="r" defTabSz="483078" rtl="0" eaLnBrk="1" fontAlgn="auto" latinLnBrk="0" hangingPunct="1">
              <a:lnSpc>
                <a:spcPct val="100000"/>
              </a:lnSpc>
              <a:spcBef>
                <a:spcPts val="0"/>
              </a:spcBef>
              <a:spcAft>
                <a:spcPts val="0"/>
              </a:spcAft>
              <a:buClrTx/>
              <a:buSzTx/>
              <a:buFontTx/>
              <a:buNone/>
              <a:tabLst/>
              <a:defRPr/>
            </a:pPr>
            <a:fld id="{7349D43C-81C4-4651-8B04-DEA38F1D21C1}" type="slidenum">
              <a:rPr kumimoji="0" lang="en-GB"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83078" rtl="0" eaLnBrk="1" fontAlgn="auto" latinLnBrk="0" hangingPunct="1">
                <a:lnSpc>
                  <a:spcPct val="100000"/>
                </a:lnSpc>
                <a:spcBef>
                  <a:spcPts val="0"/>
                </a:spcBef>
                <a:spcAft>
                  <a:spcPts val="0"/>
                </a:spcAft>
                <a:buClrTx/>
                <a:buSzTx/>
                <a:buFontTx/>
                <a:buNone/>
                <a:tabLst/>
                <a:defRPr/>
              </a:pPr>
              <a:t>5</a:t>
            </a:fld>
            <a:endParaRPr kumimoji="0" lang="en-GB"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79489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t>The Social Enterprise Census 2021 figures for the Highlands and Islands.  1200 across Scotland responses, plus other desk research.</a:t>
            </a:r>
          </a:p>
          <a:p>
            <a:pPr lvl="0"/>
            <a:br>
              <a:rPr lang="en-US" dirty="0"/>
            </a:br>
            <a:r>
              <a:rPr lang="en-US" dirty="0"/>
              <a:t>The key messages coming through on review of the figures were:</a:t>
            </a:r>
          </a:p>
          <a:p>
            <a:pPr marL="181154" indent="-181154">
              <a:buFont typeface="Arial" panose="020B0604020202020204" pitchFamily="34" charset="0"/>
              <a:buChar char="•"/>
            </a:pPr>
            <a:r>
              <a:rPr lang="en-US" dirty="0"/>
              <a:t>There’s was a consistent rate of growth in the number of social enterprises in both the Highlands and Islands and South of Scotland regions over the previous four years.</a:t>
            </a:r>
          </a:p>
          <a:p>
            <a:pPr marL="181154" indent="-181154">
              <a:buFont typeface="Arial" panose="020B0604020202020204" pitchFamily="34" charset="0"/>
              <a:buChar char="•"/>
            </a:pPr>
            <a:r>
              <a:rPr lang="en-US" dirty="0"/>
              <a:t>The number of people employed in social enterprise in these areas had increased slightly to around 7,228.</a:t>
            </a:r>
          </a:p>
          <a:p>
            <a:pPr marL="181154" indent="-181154">
              <a:buFont typeface="Arial" panose="020B0604020202020204" pitchFamily="34" charset="0"/>
              <a:buChar char="•"/>
            </a:pPr>
            <a:r>
              <a:rPr lang="en-US" dirty="0"/>
              <a:t>Social enterprise sector for the Highlands and Islands, generated £189m in annual income (down on previous due to lockdown) and was valued at a net worth of £677m.</a:t>
            </a:r>
          </a:p>
          <a:p>
            <a:pPr marL="181154" indent="-181154">
              <a:buFont typeface="Arial" panose="020B0604020202020204" pitchFamily="34" charset="0"/>
              <a:buChar char="•"/>
            </a:pPr>
            <a:endParaRPr lang="en-US" dirty="0"/>
          </a:p>
          <a:p>
            <a:endParaRPr lang="en-GB" dirty="0"/>
          </a:p>
        </p:txBody>
      </p:sp>
      <p:sp>
        <p:nvSpPr>
          <p:cNvPr id="4" name="Slide Number Placeholder 3"/>
          <p:cNvSpPr>
            <a:spLocks noGrp="1"/>
          </p:cNvSpPr>
          <p:nvPr>
            <p:ph type="sldNum" sz="quarter" idx="10"/>
          </p:nvPr>
        </p:nvSpPr>
        <p:spPr/>
        <p:txBody>
          <a:bodyPr/>
          <a:lstStyle/>
          <a:p>
            <a:pPr marL="0" marR="0" lvl="0" indent="0" algn="r" defTabSz="483078" rtl="0" eaLnBrk="1" fontAlgn="auto" latinLnBrk="0" hangingPunct="1">
              <a:lnSpc>
                <a:spcPct val="100000"/>
              </a:lnSpc>
              <a:spcBef>
                <a:spcPts val="0"/>
              </a:spcBef>
              <a:spcAft>
                <a:spcPts val="0"/>
              </a:spcAft>
              <a:buClrTx/>
              <a:buSzTx/>
              <a:buFontTx/>
              <a:buNone/>
              <a:tabLst/>
              <a:defRPr/>
            </a:pPr>
            <a:fld id="{7349D43C-81C4-4651-8B04-DEA38F1D21C1}" type="slidenum">
              <a:rPr kumimoji="0" lang="en-GB"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83078" rtl="0" eaLnBrk="1" fontAlgn="auto" latinLnBrk="0" hangingPunct="1">
                <a:lnSpc>
                  <a:spcPct val="100000"/>
                </a:lnSpc>
                <a:spcBef>
                  <a:spcPts val="0"/>
                </a:spcBef>
                <a:spcAft>
                  <a:spcPts val="0"/>
                </a:spcAft>
                <a:buClrTx/>
                <a:buSzTx/>
                <a:buFontTx/>
                <a:buNone/>
                <a:tabLst/>
                <a:defRPr/>
              </a:pPr>
              <a:t>6</a:t>
            </a:fld>
            <a:endParaRPr kumimoji="0" lang="en-GB"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34334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300" dirty="0"/>
              <a:t>As explained our approach is 3 fold - </a:t>
            </a:r>
            <a:r>
              <a:rPr lang="en-US" sz="1300" dirty="0"/>
              <a:t>HIE </a:t>
            </a:r>
            <a:r>
              <a:rPr lang="en-US" sz="1300" b="1" dirty="0"/>
              <a:t>invests</a:t>
            </a:r>
            <a:r>
              <a:rPr lang="en-US" sz="1300" dirty="0"/>
              <a:t> in building community capacity, </a:t>
            </a:r>
            <a:r>
              <a:rPr lang="en-US" sz="1300" b="1" dirty="0"/>
              <a:t>empowers</a:t>
            </a:r>
            <a:r>
              <a:rPr lang="en-US" sz="1300" dirty="0"/>
              <a:t> communities to acquire and manage assets and </a:t>
            </a:r>
            <a:r>
              <a:rPr lang="en-US" sz="1300" b="1" dirty="0"/>
              <a:t>enables</a:t>
            </a:r>
            <a:r>
              <a:rPr lang="en-US" sz="1300" dirty="0"/>
              <a:t> sustainable growth in the social economy.  </a:t>
            </a:r>
          </a:p>
          <a:p>
            <a:endParaRPr lang="en-US" sz="1300" dirty="0"/>
          </a:p>
          <a:p>
            <a:r>
              <a:rPr lang="en-US" sz="1300" dirty="0"/>
              <a:t>These supports are developed to </a:t>
            </a:r>
            <a:r>
              <a:rPr lang="en-US" sz="1300" dirty="0" err="1"/>
              <a:t>recognise</a:t>
            </a:r>
            <a:r>
              <a:rPr lang="en-US" sz="1300" dirty="0"/>
              <a:t> and address some of the distinctive challenges and opportunities of our region.</a:t>
            </a:r>
            <a:br>
              <a:rPr lang="en-US" sz="1300" dirty="0"/>
            </a:br>
            <a:endParaRPr lang="en-GB" sz="1300" dirty="0"/>
          </a:p>
          <a:p>
            <a:r>
              <a:rPr lang="en-US" sz="1300" dirty="0"/>
              <a:t>How do we do this? Through </a:t>
            </a:r>
            <a:r>
              <a:rPr lang="en-US" sz="1300" b="1" dirty="0"/>
              <a:t>Leadership, Co-ownership </a:t>
            </a:r>
            <a:r>
              <a:rPr lang="en-US" sz="1300" b="0" dirty="0"/>
              <a:t>(partnership)</a:t>
            </a:r>
            <a:r>
              <a:rPr lang="en-US" sz="1300" b="1" dirty="0"/>
              <a:t> or Brokering </a:t>
            </a:r>
            <a:r>
              <a:rPr lang="en-US" sz="1300" b="0" dirty="0"/>
              <a:t>(facilitation)</a:t>
            </a:r>
            <a:endParaRPr lang="en-GB" sz="1300" b="0" dirty="0"/>
          </a:p>
          <a:p>
            <a:pPr eaLnBrk="1" hangingPunct="1">
              <a:defRPr/>
            </a:pPr>
            <a:endParaRPr lang="en-GB" altLang="en-US" dirty="0"/>
          </a:p>
        </p:txBody>
      </p:sp>
      <p:sp>
        <p:nvSpPr>
          <p:cNvPr id="4" name="Slide Number Placeholder 3"/>
          <p:cNvSpPr>
            <a:spLocks noGrp="1"/>
          </p:cNvSpPr>
          <p:nvPr>
            <p:ph type="sldNum" sz="quarter" idx="10"/>
          </p:nvPr>
        </p:nvSpPr>
        <p:spPr/>
        <p:txBody>
          <a:bodyPr/>
          <a:lstStyle/>
          <a:p>
            <a:pPr marL="0" marR="0" lvl="0" indent="0" algn="r" defTabSz="483078" rtl="0" eaLnBrk="1" fontAlgn="auto" latinLnBrk="0" hangingPunct="1">
              <a:lnSpc>
                <a:spcPct val="100000"/>
              </a:lnSpc>
              <a:spcBef>
                <a:spcPts val="0"/>
              </a:spcBef>
              <a:spcAft>
                <a:spcPts val="0"/>
              </a:spcAft>
              <a:buClrTx/>
              <a:buSzTx/>
              <a:buFontTx/>
              <a:buNone/>
              <a:tabLst/>
              <a:defRPr/>
            </a:pPr>
            <a:fld id="{7349D43C-81C4-4651-8B04-DEA38F1D21C1}" type="slidenum">
              <a:rPr kumimoji="0" lang="en-GB"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83078" rtl="0" eaLnBrk="1" fontAlgn="auto" latinLnBrk="0" hangingPunct="1">
                <a:lnSpc>
                  <a:spcPct val="100000"/>
                </a:lnSpc>
                <a:spcBef>
                  <a:spcPts val="0"/>
                </a:spcBef>
                <a:spcAft>
                  <a:spcPts val="0"/>
                </a:spcAft>
                <a:buClrTx/>
                <a:buSzTx/>
                <a:buFontTx/>
                <a:buNone/>
                <a:tabLst/>
                <a:defRPr/>
              </a:pPr>
              <a:t>7</a:t>
            </a:fld>
            <a:endParaRPr kumimoji="0" lang="en-GB"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17868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buFont typeface="Arial" panose="020B0604020202020204" pitchFamily="34" charset="0"/>
              <a:buNone/>
              <a:defRPr/>
            </a:pPr>
            <a:r>
              <a:rPr lang="en-GB" sz="1300" dirty="0"/>
              <a:t>To support our businesses we also work with the social enterprise ecosystem established to support social entities providing; sector networks, leadership and skills development funding and business information.</a:t>
            </a:r>
          </a:p>
        </p:txBody>
      </p:sp>
      <p:sp>
        <p:nvSpPr>
          <p:cNvPr id="4" name="Slide Number Placeholder 3"/>
          <p:cNvSpPr>
            <a:spLocks noGrp="1"/>
          </p:cNvSpPr>
          <p:nvPr>
            <p:ph type="sldNum" sz="quarter" idx="10"/>
          </p:nvPr>
        </p:nvSpPr>
        <p:spPr/>
        <p:txBody>
          <a:bodyPr/>
          <a:lstStyle/>
          <a:p>
            <a:pPr marL="0" marR="0" lvl="0" indent="0" algn="r" defTabSz="483078" rtl="0" eaLnBrk="1" fontAlgn="auto" latinLnBrk="0" hangingPunct="1">
              <a:lnSpc>
                <a:spcPct val="100000"/>
              </a:lnSpc>
              <a:spcBef>
                <a:spcPts val="0"/>
              </a:spcBef>
              <a:spcAft>
                <a:spcPts val="0"/>
              </a:spcAft>
              <a:buClrTx/>
              <a:buSzTx/>
              <a:buFontTx/>
              <a:buNone/>
              <a:tabLst/>
              <a:defRPr/>
            </a:pPr>
            <a:fld id="{7349D43C-81C4-4651-8B04-DEA38F1D21C1}" type="slidenum">
              <a:rPr kumimoji="0" lang="en-GB"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83078" rtl="0" eaLnBrk="1" fontAlgn="auto" latinLnBrk="0" hangingPunct="1">
                <a:lnSpc>
                  <a:spcPct val="100000"/>
                </a:lnSpc>
                <a:spcBef>
                  <a:spcPts val="0"/>
                </a:spcBef>
                <a:spcAft>
                  <a:spcPts val="0"/>
                </a:spcAft>
                <a:buClrTx/>
                <a:buSzTx/>
                <a:buFontTx/>
                <a:buNone/>
                <a:tabLst/>
                <a:defRPr/>
              </a:pPr>
              <a:t>8</a:t>
            </a:fld>
            <a:endParaRPr kumimoji="0" lang="en-GB" sz="13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40466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EB92E91-97F2-B848-BEF4-A59E8236227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78566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GB"/>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p:cNvSpPr>
            <a:spLocks noGrp="1"/>
          </p:cNvSpPr>
          <p:nvPr>
            <p:ph type="dt" sz="half" idx="10"/>
          </p:nvPr>
        </p:nvSpPr>
        <p:spPr/>
        <p:txBody>
          <a:bodyPr/>
          <a:lstStyle/>
          <a:p>
            <a:fld id="{D4936EA6-99BE-F94B-884E-D30F1CF02AE2}" type="datetimeFigureOut">
              <a:rPr lang="en-US" smtClean="0"/>
              <a:t>10/17/2024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54D4BD-B60B-974B-9555-3E3A9BE722C4}" type="slidenum">
              <a:rPr lang="en-US" smtClean="0"/>
              <a:t>‹#›</a:t>
            </a:fld>
            <a:endParaRPr lang="en-US"/>
          </a:p>
        </p:txBody>
      </p:sp>
    </p:spTree>
    <p:extLst>
      <p:ext uri="{BB962C8B-B14F-4D97-AF65-F5344CB8AC3E}">
        <p14:creationId xmlns:p14="http://schemas.microsoft.com/office/powerpoint/2010/main" val="27161760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D4936EA6-99BE-F94B-884E-D30F1CF02AE2}" type="datetimeFigureOut">
              <a:rPr lang="en-US" smtClean="0"/>
              <a:t>10/17/2024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54D4BD-B60B-974B-9555-3E3A9BE722C4}" type="slidenum">
              <a:rPr lang="en-US" smtClean="0"/>
              <a:t>‹#›</a:t>
            </a:fld>
            <a:endParaRPr lang="en-US"/>
          </a:p>
        </p:txBody>
      </p:sp>
    </p:spTree>
    <p:extLst>
      <p:ext uri="{BB962C8B-B14F-4D97-AF65-F5344CB8AC3E}">
        <p14:creationId xmlns:p14="http://schemas.microsoft.com/office/powerpoint/2010/main" val="25639782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838202"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D4936EA6-99BE-F94B-884E-D30F1CF02AE2}" type="datetimeFigureOut">
              <a:rPr lang="en-US" smtClean="0"/>
              <a:t>10/17/2024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54D4BD-B60B-974B-9555-3E3A9BE722C4}" type="slidenum">
              <a:rPr lang="en-US" smtClean="0"/>
              <a:t>‹#›</a:t>
            </a:fld>
            <a:endParaRPr lang="en-US"/>
          </a:p>
        </p:txBody>
      </p:sp>
    </p:spTree>
    <p:extLst>
      <p:ext uri="{BB962C8B-B14F-4D97-AF65-F5344CB8AC3E}">
        <p14:creationId xmlns:p14="http://schemas.microsoft.com/office/powerpoint/2010/main" val="35446809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4500"/>
            </a:lvl1pPr>
          </a:lstStyle>
          <a:p>
            <a:r>
              <a:rPr lang="en-GB"/>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subtitle style</a:t>
            </a:r>
            <a:endParaRPr lang="en-US"/>
          </a:p>
        </p:txBody>
      </p:sp>
      <p:sp>
        <p:nvSpPr>
          <p:cNvPr id="4" name="Date Placeholder 3"/>
          <p:cNvSpPr>
            <a:spLocks noGrp="1"/>
          </p:cNvSpPr>
          <p:nvPr>
            <p:ph type="dt" sz="half" idx="10"/>
          </p:nvPr>
        </p:nvSpPr>
        <p:spPr/>
        <p:txBody>
          <a:bodyPr/>
          <a:lstStyle/>
          <a:p>
            <a:fld id="{D4936EA6-99BE-F94B-884E-D30F1CF02AE2}" type="datetimeFigureOut">
              <a:rPr lang="en-US" smtClean="0"/>
              <a:t>10/17/2024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54D4BD-B60B-974B-9555-3E3A9BE722C4}" type="slidenum">
              <a:rPr lang="en-US" smtClean="0"/>
              <a:t>‹#›</a:t>
            </a:fld>
            <a:endParaRPr lang="en-US"/>
          </a:p>
        </p:txBody>
      </p:sp>
    </p:spTree>
    <p:extLst>
      <p:ext uri="{BB962C8B-B14F-4D97-AF65-F5344CB8AC3E}">
        <p14:creationId xmlns:p14="http://schemas.microsoft.com/office/powerpoint/2010/main" val="42396324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D4936EA6-99BE-F94B-884E-D30F1CF02AE2}" type="datetimeFigureOut">
              <a:rPr lang="en-US" smtClean="0"/>
              <a:t>10/17/2024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54D4BD-B60B-974B-9555-3E3A9BE722C4}" type="slidenum">
              <a:rPr lang="en-US" smtClean="0"/>
              <a:t>‹#›</a:t>
            </a:fld>
            <a:endParaRPr lang="en-US"/>
          </a:p>
        </p:txBody>
      </p:sp>
    </p:spTree>
    <p:extLst>
      <p:ext uri="{BB962C8B-B14F-4D97-AF65-F5344CB8AC3E}">
        <p14:creationId xmlns:p14="http://schemas.microsoft.com/office/powerpoint/2010/main" val="4305819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4"/>
            <a:ext cx="10515600" cy="2852737"/>
          </a:xfrm>
        </p:spPr>
        <p:txBody>
          <a:bodyPr anchor="b"/>
          <a:lstStyle>
            <a:lvl1pPr>
              <a:defRPr sz="4500"/>
            </a:lvl1pPr>
          </a:lstStyle>
          <a:p>
            <a:r>
              <a:rPr lang="en-GB"/>
              <a:t>Click to edit Master title style</a:t>
            </a:r>
            <a:endParaRPr lang="en-US"/>
          </a:p>
        </p:txBody>
      </p:sp>
      <p:sp>
        <p:nvSpPr>
          <p:cNvPr id="3" name="Text Placeholder 2"/>
          <p:cNvSpPr>
            <a:spLocks noGrp="1"/>
          </p:cNvSpPr>
          <p:nvPr>
            <p:ph type="body" idx="1"/>
          </p:nvPr>
        </p:nvSpPr>
        <p:spPr>
          <a:xfrm>
            <a:off x="831851" y="4589469"/>
            <a:ext cx="10515600" cy="1500187"/>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D4936EA6-99BE-F94B-884E-D30F1CF02AE2}" type="datetimeFigureOut">
              <a:rPr lang="en-US" smtClean="0"/>
              <a:t>10/17/2024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54D4BD-B60B-974B-9555-3E3A9BE722C4}" type="slidenum">
              <a:rPr lang="en-US" smtClean="0"/>
              <a:t>‹#›</a:t>
            </a:fld>
            <a:endParaRPr lang="en-US"/>
          </a:p>
        </p:txBody>
      </p:sp>
    </p:spTree>
    <p:extLst>
      <p:ext uri="{BB962C8B-B14F-4D97-AF65-F5344CB8AC3E}">
        <p14:creationId xmlns:p14="http://schemas.microsoft.com/office/powerpoint/2010/main" val="34026461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p:txBody>
          <a:bodyPr/>
          <a:lstStyle/>
          <a:p>
            <a:fld id="{D4936EA6-99BE-F94B-884E-D30F1CF02AE2}" type="datetimeFigureOut">
              <a:rPr lang="en-US" smtClean="0"/>
              <a:t>10/17/2024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54D4BD-B60B-974B-9555-3E3A9BE722C4}" type="slidenum">
              <a:rPr lang="en-US" smtClean="0"/>
              <a:t>‹#›</a:t>
            </a:fld>
            <a:endParaRPr lang="en-US"/>
          </a:p>
        </p:txBody>
      </p:sp>
    </p:spTree>
    <p:extLst>
      <p:ext uri="{BB962C8B-B14F-4D97-AF65-F5344CB8AC3E}">
        <p14:creationId xmlns:p14="http://schemas.microsoft.com/office/powerpoint/2010/main" val="216528271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GB"/>
              <a:t>Click to edit Master title style</a:t>
            </a:r>
            <a:endParaRPr lang="en-US"/>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p>
            <a:fld id="{D4936EA6-99BE-F94B-884E-D30F1CF02AE2}" type="datetimeFigureOut">
              <a:rPr lang="en-US" smtClean="0"/>
              <a:t>10/17/2024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254D4BD-B60B-974B-9555-3E3A9BE722C4}" type="slidenum">
              <a:rPr lang="en-US" smtClean="0"/>
              <a:t>‹#›</a:t>
            </a:fld>
            <a:endParaRPr lang="en-US"/>
          </a:p>
        </p:txBody>
      </p:sp>
    </p:spTree>
    <p:extLst>
      <p:ext uri="{BB962C8B-B14F-4D97-AF65-F5344CB8AC3E}">
        <p14:creationId xmlns:p14="http://schemas.microsoft.com/office/powerpoint/2010/main" val="34363877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p>
            <a:fld id="{D4936EA6-99BE-F94B-884E-D30F1CF02AE2}" type="datetimeFigureOut">
              <a:rPr lang="en-US" smtClean="0"/>
              <a:t>10/17/2024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254D4BD-B60B-974B-9555-3E3A9BE722C4}" type="slidenum">
              <a:rPr lang="en-US" smtClean="0"/>
              <a:t>‹#›</a:t>
            </a:fld>
            <a:endParaRPr lang="en-US"/>
          </a:p>
        </p:txBody>
      </p:sp>
    </p:spTree>
    <p:extLst>
      <p:ext uri="{BB962C8B-B14F-4D97-AF65-F5344CB8AC3E}">
        <p14:creationId xmlns:p14="http://schemas.microsoft.com/office/powerpoint/2010/main" val="266660024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4936EA6-99BE-F94B-884E-D30F1CF02AE2}" type="datetimeFigureOut">
              <a:rPr lang="en-US" smtClean="0"/>
              <a:t>10/17/2024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254D4BD-B60B-974B-9555-3E3A9BE722C4}" type="slidenum">
              <a:rPr lang="en-US" smtClean="0"/>
              <a:t>‹#›</a:t>
            </a:fld>
            <a:endParaRPr lang="en-US"/>
          </a:p>
        </p:txBody>
      </p:sp>
    </p:spTree>
    <p:extLst>
      <p:ext uri="{BB962C8B-B14F-4D97-AF65-F5344CB8AC3E}">
        <p14:creationId xmlns:p14="http://schemas.microsoft.com/office/powerpoint/2010/main" val="15401552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GB"/>
              <a:t>Click to edit Master title style</a:t>
            </a:r>
            <a:endParaRPr lang="en-US"/>
          </a:p>
        </p:txBody>
      </p:sp>
      <p:sp>
        <p:nvSpPr>
          <p:cNvPr id="3" name="Content Placeholder 2"/>
          <p:cNvSpPr>
            <a:spLocks noGrp="1"/>
          </p:cNvSpPr>
          <p:nvPr>
            <p:ph idx="1"/>
          </p:nvPr>
        </p:nvSpPr>
        <p:spPr>
          <a:xfrm>
            <a:off x="5183188" y="987431"/>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5" name="Date Placeholder 4"/>
          <p:cNvSpPr>
            <a:spLocks noGrp="1"/>
          </p:cNvSpPr>
          <p:nvPr>
            <p:ph type="dt" sz="half" idx="10"/>
          </p:nvPr>
        </p:nvSpPr>
        <p:spPr/>
        <p:txBody>
          <a:bodyPr/>
          <a:lstStyle/>
          <a:p>
            <a:fld id="{D4936EA6-99BE-F94B-884E-D30F1CF02AE2}" type="datetimeFigureOut">
              <a:rPr lang="en-US" smtClean="0"/>
              <a:t>10/17/2024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54D4BD-B60B-974B-9555-3E3A9BE722C4}" type="slidenum">
              <a:rPr lang="en-US" smtClean="0"/>
              <a:t>‹#›</a:t>
            </a:fld>
            <a:endParaRPr lang="en-US"/>
          </a:p>
        </p:txBody>
      </p:sp>
    </p:spTree>
    <p:extLst>
      <p:ext uri="{BB962C8B-B14F-4D97-AF65-F5344CB8AC3E}">
        <p14:creationId xmlns:p14="http://schemas.microsoft.com/office/powerpoint/2010/main" val="37767761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D4936EA6-99BE-F94B-884E-D30F1CF02AE2}" type="datetimeFigureOut">
              <a:rPr lang="en-US" smtClean="0"/>
              <a:t>10/17/2024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54D4BD-B60B-974B-9555-3E3A9BE722C4}" type="slidenum">
              <a:rPr lang="en-US" smtClean="0"/>
              <a:t>‹#›</a:t>
            </a:fld>
            <a:endParaRPr lang="en-US"/>
          </a:p>
        </p:txBody>
      </p:sp>
    </p:spTree>
    <p:extLst>
      <p:ext uri="{BB962C8B-B14F-4D97-AF65-F5344CB8AC3E}">
        <p14:creationId xmlns:p14="http://schemas.microsoft.com/office/powerpoint/2010/main" val="138613558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GB"/>
              <a:t>Click to edit Master title style</a:t>
            </a:r>
            <a:endParaRPr lang="en-US"/>
          </a:p>
        </p:txBody>
      </p:sp>
      <p:sp>
        <p:nvSpPr>
          <p:cNvPr id="3" name="Picture Placeholder 2"/>
          <p:cNvSpPr>
            <a:spLocks noGrp="1" noChangeAspect="1"/>
          </p:cNvSpPr>
          <p:nvPr>
            <p:ph type="pic" idx="1"/>
          </p:nvPr>
        </p:nvSpPr>
        <p:spPr>
          <a:xfrm>
            <a:off x="5183188" y="987431"/>
            <a:ext cx="6172200" cy="4873625"/>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GB"/>
              <a:t>Click icon to add picture</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5" name="Date Placeholder 4"/>
          <p:cNvSpPr>
            <a:spLocks noGrp="1"/>
          </p:cNvSpPr>
          <p:nvPr>
            <p:ph type="dt" sz="half" idx="10"/>
          </p:nvPr>
        </p:nvSpPr>
        <p:spPr/>
        <p:txBody>
          <a:bodyPr/>
          <a:lstStyle/>
          <a:p>
            <a:fld id="{D4936EA6-99BE-F94B-884E-D30F1CF02AE2}" type="datetimeFigureOut">
              <a:rPr lang="en-US" smtClean="0"/>
              <a:t>10/17/2024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54D4BD-B60B-974B-9555-3E3A9BE722C4}" type="slidenum">
              <a:rPr lang="en-US" smtClean="0"/>
              <a:t>‹#›</a:t>
            </a:fld>
            <a:endParaRPr lang="en-US"/>
          </a:p>
        </p:txBody>
      </p:sp>
    </p:spTree>
    <p:extLst>
      <p:ext uri="{BB962C8B-B14F-4D97-AF65-F5344CB8AC3E}">
        <p14:creationId xmlns:p14="http://schemas.microsoft.com/office/powerpoint/2010/main" val="125321567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D4936EA6-99BE-F94B-884E-D30F1CF02AE2}" type="datetimeFigureOut">
              <a:rPr lang="en-US" smtClean="0"/>
              <a:t>10/17/2024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54D4BD-B60B-974B-9555-3E3A9BE722C4}" type="slidenum">
              <a:rPr lang="en-US" smtClean="0"/>
              <a:t>‹#›</a:t>
            </a:fld>
            <a:endParaRPr lang="en-US"/>
          </a:p>
        </p:txBody>
      </p:sp>
    </p:spTree>
    <p:extLst>
      <p:ext uri="{BB962C8B-B14F-4D97-AF65-F5344CB8AC3E}">
        <p14:creationId xmlns:p14="http://schemas.microsoft.com/office/powerpoint/2010/main" val="197954566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838203"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D4936EA6-99BE-F94B-884E-D30F1CF02AE2}" type="datetimeFigureOut">
              <a:rPr lang="en-US" smtClean="0"/>
              <a:t>10/17/2024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54D4BD-B60B-974B-9555-3E3A9BE722C4}" type="slidenum">
              <a:rPr lang="en-US" smtClean="0"/>
              <a:t>‹#›</a:t>
            </a:fld>
            <a:endParaRPr lang="en-US"/>
          </a:p>
        </p:txBody>
      </p:sp>
    </p:spTree>
    <p:extLst>
      <p:ext uri="{BB962C8B-B14F-4D97-AF65-F5344CB8AC3E}">
        <p14:creationId xmlns:p14="http://schemas.microsoft.com/office/powerpoint/2010/main" val="13369576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93F0901-F2D2-C148-829F-222806AE6A82}" type="datetimeFigureOut">
              <a:rPr lang="en-US" smtClean="0"/>
              <a:t>10/17/2024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BC76D0-059E-1640-BBFA-A99C4CA89EBD}" type="slidenum">
              <a:rPr lang="en-US" smtClean="0"/>
              <a:t>‹#›</a:t>
            </a:fld>
            <a:endParaRPr lang="en-US"/>
          </a:p>
        </p:txBody>
      </p:sp>
    </p:spTree>
    <p:extLst>
      <p:ext uri="{BB962C8B-B14F-4D97-AF65-F5344CB8AC3E}">
        <p14:creationId xmlns:p14="http://schemas.microsoft.com/office/powerpoint/2010/main" val="49734187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93F0901-F2D2-C148-829F-222806AE6A82}" type="datetimeFigureOut">
              <a:rPr lang="en-US" smtClean="0"/>
              <a:t>10/17/2024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BC76D0-059E-1640-BBFA-A99C4CA89EBD}" type="slidenum">
              <a:rPr lang="en-US" smtClean="0"/>
              <a:t>‹#›</a:t>
            </a:fld>
            <a:endParaRPr lang="en-US"/>
          </a:p>
        </p:txBody>
      </p:sp>
    </p:spTree>
    <p:extLst>
      <p:ext uri="{BB962C8B-B14F-4D97-AF65-F5344CB8AC3E}">
        <p14:creationId xmlns:p14="http://schemas.microsoft.com/office/powerpoint/2010/main" val="55974030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93F0901-F2D2-C148-829F-222806AE6A82}" type="datetimeFigureOut">
              <a:rPr lang="en-US" smtClean="0"/>
              <a:t>10/17/2024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BC76D0-059E-1640-BBFA-A99C4CA89EBD}" type="slidenum">
              <a:rPr lang="en-US" smtClean="0"/>
              <a:t>‹#›</a:t>
            </a:fld>
            <a:endParaRPr lang="en-US"/>
          </a:p>
        </p:txBody>
      </p:sp>
    </p:spTree>
    <p:extLst>
      <p:ext uri="{BB962C8B-B14F-4D97-AF65-F5344CB8AC3E}">
        <p14:creationId xmlns:p14="http://schemas.microsoft.com/office/powerpoint/2010/main" val="392456268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93F0901-F2D2-C148-829F-222806AE6A82}" type="datetimeFigureOut">
              <a:rPr lang="en-US" smtClean="0"/>
              <a:t>10/17/2024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BC76D0-059E-1640-BBFA-A99C4CA89EBD}" type="slidenum">
              <a:rPr lang="en-US" smtClean="0"/>
              <a:t>‹#›</a:t>
            </a:fld>
            <a:endParaRPr lang="en-US"/>
          </a:p>
        </p:txBody>
      </p:sp>
    </p:spTree>
    <p:extLst>
      <p:ext uri="{BB962C8B-B14F-4D97-AF65-F5344CB8AC3E}">
        <p14:creationId xmlns:p14="http://schemas.microsoft.com/office/powerpoint/2010/main" val="195157036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93F0901-F2D2-C148-829F-222806AE6A82}" type="datetimeFigureOut">
              <a:rPr lang="en-US" smtClean="0"/>
              <a:t>10/17/2024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CBC76D0-059E-1640-BBFA-A99C4CA89EBD}" type="slidenum">
              <a:rPr lang="en-US" smtClean="0"/>
              <a:t>‹#›</a:t>
            </a:fld>
            <a:endParaRPr lang="en-US"/>
          </a:p>
        </p:txBody>
      </p:sp>
    </p:spTree>
    <p:extLst>
      <p:ext uri="{BB962C8B-B14F-4D97-AF65-F5344CB8AC3E}">
        <p14:creationId xmlns:p14="http://schemas.microsoft.com/office/powerpoint/2010/main" val="241543714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93F0901-F2D2-C148-829F-222806AE6A82}" type="datetimeFigureOut">
              <a:rPr lang="en-US" smtClean="0"/>
              <a:t>10/17/2024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CBC76D0-059E-1640-BBFA-A99C4CA89EBD}" type="slidenum">
              <a:rPr lang="en-US" smtClean="0"/>
              <a:t>‹#›</a:t>
            </a:fld>
            <a:endParaRPr lang="en-US"/>
          </a:p>
        </p:txBody>
      </p:sp>
    </p:spTree>
    <p:extLst>
      <p:ext uri="{BB962C8B-B14F-4D97-AF65-F5344CB8AC3E}">
        <p14:creationId xmlns:p14="http://schemas.microsoft.com/office/powerpoint/2010/main" val="161289861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93F0901-F2D2-C148-829F-222806AE6A82}" type="datetimeFigureOut">
              <a:rPr lang="en-US" smtClean="0"/>
              <a:t>10/17/2024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CBC76D0-059E-1640-BBFA-A99C4CA89EBD}" type="slidenum">
              <a:rPr lang="en-US" smtClean="0"/>
              <a:t>‹#›</a:t>
            </a:fld>
            <a:endParaRPr lang="en-US"/>
          </a:p>
        </p:txBody>
      </p:sp>
    </p:spTree>
    <p:extLst>
      <p:ext uri="{BB962C8B-B14F-4D97-AF65-F5344CB8AC3E}">
        <p14:creationId xmlns:p14="http://schemas.microsoft.com/office/powerpoint/2010/main" val="38714639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2"/>
            <a:ext cx="10515600" cy="2852737"/>
          </a:xfrm>
        </p:spPr>
        <p:txBody>
          <a:bodyPr anchor="b"/>
          <a:lstStyle>
            <a:lvl1pPr>
              <a:defRPr sz="6000"/>
            </a:lvl1pPr>
          </a:lstStyle>
          <a:p>
            <a:r>
              <a:rPr lang="en-GB"/>
              <a:t>Click to edit Master title style</a:t>
            </a:r>
            <a:endParaRPr lang="en-US"/>
          </a:p>
        </p:txBody>
      </p:sp>
      <p:sp>
        <p:nvSpPr>
          <p:cNvPr id="3" name="Text Placeholder 2"/>
          <p:cNvSpPr>
            <a:spLocks noGrp="1"/>
          </p:cNvSpPr>
          <p:nvPr>
            <p:ph type="body" idx="1"/>
          </p:nvPr>
        </p:nvSpPr>
        <p:spPr>
          <a:xfrm>
            <a:off x="831851" y="4589467"/>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D4936EA6-99BE-F94B-884E-D30F1CF02AE2}" type="datetimeFigureOut">
              <a:rPr lang="en-US" smtClean="0"/>
              <a:t>10/17/2024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54D4BD-B60B-974B-9555-3E3A9BE722C4}" type="slidenum">
              <a:rPr lang="en-US" smtClean="0"/>
              <a:t>‹#›</a:t>
            </a:fld>
            <a:endParaRPr lang="en-US"/>
          </a:p>
        </p:txBody>
      </p:sp>
    </p:spTree>
    <p:extLst>
      <p:ext uri="{BB962C8B-B14F-4D97-AF65-F5344CB8AC3E}">
        <p14:creationId xmlns:p14="http://schemas.microsoft.com/office/powerpoint/2010/main" val="344921021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93F0901-F2D2-C148-829F-222806AE6A82}" type="datetimeFigureOut">
              <a:rPr lang="en-US" smtClean="0"/>
              <a:t>10/17/2024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BC76D0-059E-1640-BBFA-A99C4CA89EBD}" type="slidenum">
              <a:rPr lang="en-US" smtClean="0"/>
              <a:t>‹#›</a:t>
            </a:fld>
            <a:endParaRPr lang="en-US"/>
          </a:p>
        </p:txBody>
      </p:sp>
    </p:spTree>
    <p:extLst>
      <p:ext uri="{BB962C8B-B14F-4D97-AF65-F5344CB8AC3E}">
        <p14:creationId xmlns:p14="http://schemas.microsoft.com/office/powerpoint/2010/main" val="163270250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93F0901-F2D2-C148-829F-222806AE6A82}" type="datetimeFigureOut">
              <a:rPr lang="en-US" smtClean="0"/>
              <a:t>10/17/2024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BC76D0-059E-1640-BBFA-A99C4CA89EBD}" type="slidenum">
              <a:rPr lang="en-US" smtClean="0"/>
              <a:t>‹#›</a:t>
            </a:fld>
            <a:endParaRPr lang="en-US"/>
          </a:p>
        </p:txBody>
      </p:sp>
    </p:spTree>
    <p:extLst>
      <p:ext uri="{BB962C8B-B14F-4D97-AF65-F5344CB8AC3E}">
        <p14:creationId xmlns:p14="http://schemas.microsoft.com/office/powerpoint/2010/main" val="223527104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93F0901-F2D2-C148-829F-222806AE6A82}" type="datetimeFigureOut">
              <a:rPr lang="en-US" smtClean="0"/>
              <a:t>10/17/2024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BC76D0-059E-1640-BBFA-A99C4CA89EBD}" type="slidenum">
              <a:rPr lang="en-US" smtClean="0"/>
              <a:t>‹#›</a:t>
            </a:fld>
            <a:endParaRPr lang="en-US"/>
          </a:p>
        </p:txBody>
      </p:sp>
    </p:spTree>
    <p:extLst>
      <p:ext uri="{BB962C8B-B14F-4D97-AF65-F5344CB8AC3E}">
        <p14:creationId xmlns:p14="http://schemas.microsoft.com/office/powerpoint/2010/main" val="259753388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93F0901-F2D2-C148-829F-222806AE6A82}" type="datetimeFigureOut">
              <a:rPr lang="en-US" smtClean="0"/>
              <a:t>10/17/2024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BC76D0-059E-1640-BBFA-A99C4CA89EBD}" type="slidenum">
              <a:rPr lang="en-US" smtClean="0"/>
              <a:t>‹#›</a:t>
            </a:fld>
            <a:endParaRPr lang="en-US"/>
          </a:p>
        </p:txBody>
      </p:sp>
    </p:spTree>
    <p:extLst>
      <p:ext uri="{BB962C8B-B14F-4D97-AF65-F5344CB8AC3E}">
        <p14:creationId xmlns:p14="http://schemas.microsoft.com/office/powerpoint/2010/main" val="192326600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F1A02E-0AEF-0BC7-6831-D20F9D0B9FDD}"/>
              </a:ext>
            </a:extLst>
          </p:cNvPr>
          <p:cNvSpPr txBox="1">
            <a:spLocks noGrp="1"/>
          </p:cNvSpPr>
          <p:nvPr>
            <p:ph type="ctrTitle"/>
          </p:nvPr>
        </p:nvSpPr>
        <p:spPr>
          <a:xfrm>
            <a:off x="914400" y="1122361"/>
            <a:ext cx="10363196" cy="2387598"/>
          </a:xfrm>
        </p:spPr>
        <p:txBody>
          <a:bodyPr anchor="b" anchorCtr="1"/>
          <a:lstStyle>
            <a:lvl1pPr algn="ctr">
              <a:defRPr sz="6000"/>
            </a:lvl1pPr>
          </a:lstStyle>
          <a:p>
            <a:pPr lvl="0"/>
            <a:r>
              <a:rPr lang="en-GB"/>
              <a:t>Click to edit Master title style</a:t>
            </a:r>
            <a:endParaRPr lang="en-US"/>
          </a:p>
        </p:txBody>
      </p:sp>
      <p:sp>
        <p:nvSpPr>
          <p:cNvPr id="3" name="Subtitle 2">
            <a:extLst>
              <a:ext uri="{FF2B5EF4-FFF2-40B4-BE49-F238E27FC236}">
                <a16:creationId xmlns:a16="http://schemas.microsoft.com/office/drawing/2014/main" id="{92518B83-4902-9EBC-2F65-6D10285F799F}"/>
              </a:ext>
            </a:extLst>
          </p:cNvPr>
          <p:cNvSpPr txBox="1">
            <a:spLocks noGrp="1"/>
          </p:cNvSpPr>
          <p:nvPr>
            <p:ph type="subTitle" idx="1"/>
          </p:nvPr>
        </p:nvSpPr>
        <p:spPr>
          <a:xfrm>
            <a:off x="1524003" y="3602041"/>
            <a:ext cx="9144000" cy="1655758"/>
          </a:xfrm>
        </p:spPr>
        <p:txBody>
          <a:bodyPr anchorCtr="1"/>
          <a:lstStyle>
            <a:lvl1pPr marL="0" indent="0" algn="ctr">
              <a:buNone/>
              <a:defRPr sz="2400"/>
            </a:lvl1pPr>
          </a:lstStyle>
          <a:p>
            <a:pPr lvl="0"/>
            <a:r>
              <a:rPr lang="en-GB"/>
              <a:t>Click to edit Master subtitle style</a:t>
            </a:r>
            <a:endParaRPr lang="en-US"/>
          </a:p>
        </p:txBody>
      </p:sp>
      <p:sp>
        <p:nvSpPr>
          <p:cNvPr id="4" name="Date Placeholder 3">
            <a:extLst>
              <a:ext uri="{FF2B5EF4-FFF2-40B4-BE49-F238E27FC236}">
                <a16:creationId xmlns:a16="http://schemas.microsoft.com/office/drawing/2014/main" id="{463A393B-3E83-91D1-0AB1-71E4F9A5DA90}"/>
              </a:ext>
            </a:extLst>
          </p:cNvPr>
          <p:cNvSpPr txBox="1">
            <a:spLocks noGrp="1"/>
          </p:cNvSpPr>
          <p:nvPr>
            <p:ph type="dt" sz="half" idx="7"/>
          </p:nvPr>
        </p:nvSpPr>
        <p:spPr/>
        <p:txBody>
          <a:bodyPr/>
          <a:lstStyle>
            <a:lvl1pPr>
              <a:defRPr/>
            </a:lvl1pPr>
          </a:lstStyle>
          <a:p>
            <a:pPr lvl="0"/>
            <a:fld id="{F59C0C05-E3DD-4C13-89D1-77E024D6445F}" type="datetime1">
              <a:rPr lang="en-US"/>
              <a:pPr lvl="0"/>
              <a:t>10/17/2024</a:t>
            </a:fld>
            <a:endParaRPr lang="en-US"/>
          </a:p>
        </p:txBody>
      </p:sp>
      <p:sp>
        <p:nvSpPr>
          <p:cNvPr id="5" name="Footer Placeholder 4">
            <a:extLst>
              <a:ext uri="{FF2B5EF4-FFF2-40B4-BE49-F238E27FC236}">
                <a16:creationId xmlns:a16="http://schemas.microsoft.com/office/drawing/2014/main" id="{A08C8B9D-63B9-7A29-E30D-CBC7BED290F9}"/>
              </a:ext>
            </a:extLst>
          </p:cNvPr>
          <p:cNvSpPr txBox="1">
            <a:spLocks noGrp="1"/>
          </p:cNvSpPr>
          <p:nvPr>
            <p:ph type="ftr" sz="quarter" idx="9"/>
          </p:nvPr>
        </p:nvSpPr>
        <p:spPr/>
        <p:txBody>
          <a:bodyPr/>
          <a:lstStyle>
            <a:lvl1pPr>
              <a:defRPr/>
            </a:lvl1pPr>
          </a:lstStyle>
          <a:p>
            <a:pPr lvl="0"/>
            <a:endParaRPr lang="en-US"/>
          </a:p>
        </p:txBody>
      </p:sp>
      <p:sp>
        <p:nvSpPr>
          <p:cNvPr id="6" name="Slide Number Placeholder 5">
            <a:extLst>
              <a:ext uri="{FF2B5EF4-FFF2-40B4-BE49-F238E27FC236}">
                <a16:creationId xmlns:a16="http://schemas.microsoft.com/office/drawing/2014/main" id="{15CF9C69-BE56-BC42-1632-D6D449130633}"/>
              </a:ext>
            </a:extLst>
          </p:cNvPr>
          <p:cNvSpPr txBox="1">
            <a:spLocks noGrp="1"/>
          </p:cNvSpPr>
          <p:nvPr>
            <p:ph type="sldNum" sz="quarter" idx="8"/>
          </p:nvPr>
        </p:nvSpPr>
        <p:spPr/>
        <p:txBody>
          <a:bodyPr/>
          <a:lstStyle>
            <a:lvl1pPr>
              <a:defRPr/>
            </a:lvl1pPr>
          </a:lstStyle>
          <a:p>
            <a:pPr lvl="0"/>
            <a:fld id="{452974F5-9612-47DD-A822-35677A5312E2}" type="slidenum">
              <a:t>‹#›</a:t>
            </a:fld>
            <a:endParaRPr lang="en-US"/>
          </a:p>
        </p:txBody>
      </p:sp>
    </p:spTree>
    <p:extLst>
      <p:ext uri="{BB962C8B-B14F-4D97-AF65-F5344CB8AC3E}">
        <p14:creationId xmlns:p14="http://schemas.microsoft.com/office/powerpoint/2010/main" val="2172086996"/>
      </p:ext>
    </p:extLst>
  </p:cSld>
  <p:clrMapOvr>
    <a:masterClrMapping/>
  </p:clrMapOvr>
  <p:hf sldNum="0"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9C77CA-9DDC-A67B-48EB-8E7D9CAD5AAB}"/>
              </a:ext>
            </a:extLst>
          </p:cNvPr>
          <p:cNvSpPr txBox="1">
            <a:spLocks noGrp="1"/>
          </p:cNvSpPr>
          <p:nvPr>
            <p:ph type="title"/>
          </p:nvPr>
        </p:nvSpPr>
        <p:spPr/>
        <p:txBody>
          <a:bodyPr/>
          <a:lstStyle>
            <a:lvl1pPr>
              <a:defRPr/>
            </a:lvl1pPr>
          </a:lstStyle>
          <a:p>
            <a:pPr lvl="0"/>
            <a:r>
              <a:rPr lang="en-GB"/>
              <a:t>Click to edit Master title style</a:t>
            </a:r>
            <a:endParaRPr lang="en-US"/>
          </a:p>
        </p:txBody>
      </p:sp>
      <p:sp>
        <p:nvSpPr>
          <p:cNvPr id="3" name="Content Placeholder 2">
            <a:extLst>
              <a:ext uri="{FF2B5EF4-FFF2-40B4-BE49-F238E27FC236}">
                <a16:creationId xmlns:a16="http://schemas.microsoft.com/office/drawing/2014/main" id="{3086ED73-550B-BAFD-7D1A-4B25CD88C2AC}"/>
              </a:ext>
            </a:extLst>
          </p:cNvPr>
          <p:cNvSpPr txBox="1">
            <a:spLocks noGrp="1"/>
          </p:cNvSpPr>
          <p:nvPr>
            <p:ph idx="1"/>
          </p:nvPr>
        </p:nvSpPr>
        <p:spPr/>
        <p:txBody>
          <a:bodyPr/>
          <a:lstStyle>
            <a:lvl1pPr>
              <a:defRPr/>
            </a:lvl1pPr>
            <a:lvl2pPr>
              <a:defRPr/>
            </a:lvl2pPr>
            <a:lvl3pPr>
              <a:defRPr/>
            </a:lvl3pPr>
            <a:lvl4pPr>
              <a:defRPr/>
            </a:lvl4pPr>
            <a:lvl5pP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B3B51688-3426-0E0E-BF02-7525A2D07DF7}"/>
              </a:ext>
            </a:extLst>
          </p:cNvPr>
          <p:cNvSpPr txBox="1">
            <a:spLocks noGrp="1"/>
          </p:cNvSpPr>
          <p:nvPr>
            <p:ph type="dt" sz="half" idx="7"/>
          </p:nvPr>
        </p:nvSpPr>
        <p:spPr/>
        <p:txBody>
          <a:bodyPr/>
          <a:lstStyle>
            <a:lvl1pPr>
              <a:defRPr/>
            </a:lvl1pPr>
          </a:lstStyle>
          <a:p>
            <a:pPr lvl="0"/>
            <a:fld id="{C1C175BB-591A-4466-93BD-4BC9F01659D5}" type="datetime1">
              <a:rPr lang="en-US"/>
              <a:pPr lvl="0"/>
              <a:t>10/17/2024</a:t>
            </a:fld>
            <a:endParaRPr lang="en-US"/>
          </a:p>
        </p:txBody>
      </p:sp>
      <p:sp>
        <p:nvSpPr>
          <p:cNvPr id="5" name="Footer Placeholder 4">
            <a:extLst>
              <a:ext uri="{FF2B5EF4-FFF2-40B4-BE49-F238E27FC236}">
                <a16:creationId xmlns:a16="http://schemas.microsoft.com/office/drawing/2014/main" id="{401B9C07-B69A-C03A-2DE1-05943DFAF1EF}"/>
              </a:ext>
            </a:extLst>
          </p:cNvPr>
          <p:cNvSpPr txBox="1">
            <a:spLocks noGrp="1"/>
          </p:cNvSpPr>
          <p:nvPr>
            <p:ph type="ftr" sz="quarter" idx="9"/>
          </p:nvPr>
        </p:nvSpPr>
        <p:spPr/>
        <p:txBody>
          <a:bodyPr/>
          <a:lstStyle>
            <a:lvl1pPr>
              <a:defRPr/>
            </a:lvl1pPr>
          </a:lstStyle>
          <a:p>
            <a:pPr lvl="0"/>
            <a:endParaRPr lang="en-US"/>
          </a:p>
        </p:txBody>
      </p:sp>
      <p:sp>
        <p:nvSpPr>
          <p:cNvPr id="6" name="Slide Number Placeholder 5">
            <a:extLst>
              <a:ext uri="{FF2B5EF4-FFF2-40B4-BE49-F238E27FC236}">
                <a16:creationId xmlns:a16="http://schemas.microsoft.com/office/drawing/2014/main" id="{552925ED-ABD4-AA35-176E-0EEA8D862D20}"/>
              </a:ext>
            </a:extLst>
          </p:cNvPr>
          <p:cNvSpPr txBox="1">
            <a:spLocks noGrp="1"/>
          </p:cNvSpPr>
          <p:nvPr>
            <p:ph type="sldNum" sz="quarter" idx="8"/>
          </p:nvPr>
        </p:nvSpPr>
        <p:spPr/>
        <p:txBody>
          <a:bodyPr/>
          <a:lstStyle>
            <a:lvl1pPr>
              <a:defRPr/>
            </a:lvl1pPr>
          </a:lstStyle>
          <a:p>
            <a:pPr lvl="0"/>
            <a:fld id="{DDBA0A33-5DAE-4128-AA85-B4A58FDAF6EE}" type="slidenum">
              <a:t>‹#›</a:t>
            </a:fld>
            <a:endParaRPr lang="en-US"/>
          </a:p>
        </p:txBody>
      </p:sp>
    </p:spTree>
    <p:extLst>
      <p:ext uri="{BB962C8B-B14F-4D97-AF65-F5344CB8AC3E}">
        <p14:creationId xmlns:p14="http://schemas.microsoft.com/office/powerpoint/2010/main" val="298750501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1698AA-9853-DC89-79B7-FB8DD6014EB9}"/>
              </a:ext>
            </a:extLst>
          </p:cNvPr>
          <p:cNvSpPr txBox="1">
            <a:spLocks noGrp="1"/>
          </p:cNvSpPr>
          <p:nvPr>
            <p:ph type="title"/>
          </p:nvPr>
        </p:nvSpPr>
        <p:spPr>
          <a:xfrm>
            <a:off x="831847" y="1709735"/>
            <a:ext cx="10515600" cy="2852735"/>
          </a:xfrm>
        </p:spPr>
        <p:txBody>
          <a:bodyPr anchor="b"/>
          <a:lstStyle>
            <a:lvl1pPr>
              <a:defRPr sz="6000"/>
            </a:lvl1pPr>
          </a:lstStyle>
          <a:p>
            <a:pPr lvl="0"/>
            <a:r>
              <a:rPr lang="en-GB"/>
              <a:t>Click to edit Master title style</a:t>
            </a:r>
            <a:endParaRPr lang="en-US"/>
          </a:p>
        </p:txBody>
      </p:sp>
      <p:sp>
        <p:nvSpPr>
          <p:cNvPr id="3" name="Text Placeholder 2">
            <a:extLst>
              <a:ext uri="{FF2B5EF4-FFF2-40B4-BE49-F238E27FC236}">
                <a16:creationId xmlns:a16="http://schemas.microsoft.com/office/drawing/2014/main" id="{9AD7469D-1633-82CF-CE0A-62594CA91AAA}"/>
              </a:ext>
            </a:extLst>
          </p:cNvPr>
          <p:cNvSpPr txBox="1">
            <a:spLocks noGrp="1"/>
          </p:cNvSpPr>
          <p:nvPr>
            <p:ph type="body" idx="1"/>
          </p:nvPr>
        </p:nvSpPr>
        <p:spPr>
          <a:xfrm>
            <a:off x="831847" y="4589465"/>
            <a:ext cx="10515600" cy="1500182"/>
          </a:xfrm>
        </p:spPr>
        <p:txBody>
          <a:bodyPr/>
          <a:lstStyle>
            <a:lvl1pPr marL="0" indent="0">
              <a:buNone/>
              <a:defRPr sz="2400"/>
            </a:lvl1pPr>
          </a:lstStyle>
          <a:p>
            <a:pPr lvl="0"/>
            <a:r>
              <a:rPr lang="en-GB"/>
              <a:t>Click to edit Master text styles</a:t>
            </a:r>
          </a:p>
        </p:txBody>
      </p:sp>
      <p:sp>
        <p:nvSpPr>
          <p:cNvPr id="4" name="Date Placeholder 3">
            <a:extLst>
              <a:ext uri="{FF2B5EF4-FFF2-40B4-BE49-F238E27FC236}">
                <a16:creationId xmlns:a16="http://schemas.microsoft.com/office/drawing/2014/main" id="{9A774FB0-2201-8CAB-B8D2-9DD030EA0B8D}"/>
              </a:ext>
            </a:extLst>
          </p:cNvPr>
          <p:cNvSpPr txBox="1">
            <a:spLocks noGrp="1"/>
          </p:cNvSpPr>
          <p:nvPr>
            <p:ph type="dt" sz="half" idx="7"/>
          </p:nvPr>
        </p:nvSpPr>
        <p:spPr/>
        <p:txBody>
          <a:bodyPr/>
          <a:lstStyle>
            <a:lvl1pPr>
              <a:defRPr/>
            </a:lvl1pPr>
          </a:lstStyle>
          <a:p>
            <a:pPr lvl="0"/>
            <a:fld id="{F2418F21-4CCD-4FE9-A39C-7D7464695153}" type="datetime1">
              <a:rPr lang="en-US"/>
              <a:pPr lvl="0"/>
              <a:t>10/17/2024</a:t>
            </a:fld>
            <a:endParaRPr lang="en-US"/>
          </a:p>
        </p:txBody>
      </p:sp>
      <p:sp>
        <p:nvSpPr>
          <p:cNvPr id="5" name="Footer Placeholder 4">
            <a:extLst>
              <a:ext uri="{FF2B5EF4-FFF2-40B4-BE49-F238E27FC236}">
                <a16:creationId xmlns:a16="http://schemas.microsoft.com/office/drawing/2014/main" id="{14620575-D023-6A76-49D9-45BEB0E33055}"/>
              </a:ext>
            </a:extLst>
          </p:cNvPr>
          <p:cNvSpPr txBox="1">
            <a:spLocks noGrp="1"/>
          </p:cNvSpPr>
          <p:nvPr>
            <p:ph type="ftr" sz="quarter" idx="9"/>
          </p:nvPr>
        </p:nvSpPr>
        <p:spPr/>
        <p:txBody>
          <a:bodyPr/>
          <a:lstStyle>
            <a:lvl1pPr>
              <a:defRPr/>
            </a:lvl1pPr>
          </a:lstStyle>
          <a:p>
            <a:pPr lvl="0"/>
            <a:endParaRPr lang="en-US"/>
          </a:p>
        </p:txBody>
      </p:sp>
      <p:sp>
        <p:nvSpPr>
          <p:cNvPr id="6" name="Slide Number Placeholder 5">
            <a:extLst>
              <a:ext uri="{FF2B5EF4-FFF2-40B4-BE49-F238E27FC236}">
                <a16:creationId xmlns:a16="http://schemas.microsoft.com/office/drawing/2014/main" id="{D22C1853-2D81-9175-6D78-87FF7A6B4A0B}"/>
              </a:ext>
            </a:extLst>
          </p:cNvPr>
          <p:cNvSpPr txBox="1">
            <a:spLocks noGrp="1"/>
          </p:cNvSpPr>
          <p:nvPr>
            <p:ph type="sldNum" sz="quarter" idx="8"/>
          </p:nvPr>
        </p:nvSpPr>
        <p:spPr/>
        <p:txBody>
          <a:bodyPr/>
          <a:lstStyle>
            <a:lvl1pPr>
              <a:defRPr/>
            </a:lvl1pPr>
          </a:lstStyle>
          <a:p>
            <a:pPr lvl="0"/>
            <a:fld id="{D9297A2D-BFA6-4001-B270-5608C9CD0FDA}" type="slidenum">
              <a:t>‹#›</a:t>
            </a:fld>
            <a:endParaRPr lang="en-US"/>
          </a:p>
        </p:txBody>
      </p:sp>
    </p:spTree>
    <p:extLst>
      <p:ext uri="{BB962C8B-B14F-4D97-AF65-F5344CB8AC3E}">
        <p14:creationId xmlns:p14="http://schemas.microsoft.com/office/powerpoint/2010/main" val="425130823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32DCEE-F308-6A90-EAA2-BFE636AC13C9}"/>
              </a:ext>
            </a:extLst>
          </p:cNvPr>
          <p:cNvSpPr txBox="1">
            <a:spLocks noGrp="1"/>
          </p:cNvSpPr>
          <p:nvPr>
            <p:ph type="title"/>
          </p:nvPr>
        </p:nvSpPr>
        <p:spPr/>
        <p:txBody>
          <a:bodyPr/>
          <a:lstStyle>
            <a:lvl1pPr>
              <a:defRPr/>
            </a:lvl1pPr>
          </a:lstStyle>
          <a:p>
            <a:pPr lvl="0"/>
            <a:r>
              <a:rPr lang="en-GB"/>
              <a:t>Click to edit Master title style</a:t>
            </a:r>
            <a:endParaRPr lang="en-US"/>
          </a:p>
        </p:txBody>
      </p:sp>
      <p:sp>
        <p:nvSpPr>
          <p:cNvPr id="3" name="Content Placeholder 2">
            <a:extLst>
              <a:ext uri="{FF2B5EF4-FFF2-40B4-BE49-F238E27FC236}">
                <a16:creationId xmlns:a16="http://schemas.microsoft.com/office/drawing/2014/main" id="{F46FB665-885F-A63A-518B-88B84F4502E0}"/>
              </a:ext>
            </a:extLst>
          </p:cNvPr>
          <p:cNvSpPr txBox="1">
            <a:spLocks noGrp="1"/>
          </p:cNvSpPr>
          <p:nvPr>
            <p:ph idx="1"/>
          </p:nvPr>
        </p:nvSpPr>
        <p:spPr>
          <a:xfrm>
            <a:off x="838203" y="1825627"/>
            <a:ext cx="5181603" cy="4351336"/>
          </a:xfrm>
        </p:spPr>
        <p:txBody>
          <a:bodyPr/>
          <a:lstStyle>
            <a:lvl1pPr>
              <a:defRPr/>
            </a:lvl1pPr>
            <a:lvl2pPr>
              <a:defRPr/>
            </a:lvl2pPr>
            <a:lvl3pPr>
              <a:defRPr/>
            </a:lvl3pPr>
            <a:lvl4pPr>
              <a:defRPr/>
            </a:lvl4pPr>
            <a:lvl5pP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A157F1FA-8B17-072C-8665-33956DBEF47F}"/>
              </a:ext>
            </a:extLst>
          </p:cNvPr>
          <p:cNvSpPr txBox="1">
            <a:spLocks noGrp="1"/>
          </p:cNvSpPr>
          <p:nvPr>
            <p:ph idx="2"/>
          </p:nvPr>
        </p:nvSpPr>
        <p:spPr>
          <a:xfrm>
            <a:off x="6172200" y="1825627"/>
            <a:ext cx="5181603" cy="4351336"/>
          </a:xfrm>
        </p:spPr>
        <p:txBody>
          <a:bodyPr/>
          <a:lstStyle>
            <a:lvl1pPr>
              <a:defRPr/>
            </a:lvl1pPr>
            <a:lvl2pPr>
              <a:defRPr/>
            </a:lvl2pPr>
            <a:lvl3pPr>
              <a:defRPr/>
            </a:lvl3pPr>
            <a:lvl4pPr>
              <a:defRPr/>
            </a:lvl4pPr>
            <a:lvl5pP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C719C6B6-6BEB-E0CE-97D4-A15FB449EB18}"/>
              </a:ext>
            </a:extLst>
          </p:cNvPr>
          <p:cNvSpPr txBox="1">
            <a:spLocks noGrp="1"/>
          </p:cNvSpPr>
          <p:nvPr>
            <p:ph type="dt" sz="half" idx="7"/>
          </p:nvPr>
        </p:nvSpPr>
        <p:spPr/>
        <p:txBody>
          <a:bodyPr/>
          <a:lstStyle>
            <a:lvl1pPr>
              <a:defRPr/>
            </a:lvl1pPr>
          </a:lstStyle>
          <a:p>
            <a:pPr lvl="0"/>
            <a:fld id="{2F626B4A-7881-41CF-9358-84B0727648FF}" type="datetime1">
              <a:rPr lang="en-US"/>
              <a:pPr lvl="0"/>
              <a:t>10/17/2024</a:t>
            </a:fld>
            <a:endParaRPr lang="en-US"/>
          </a:p>
        </p:txBody>
      </p:sp>
      <p:sp>
        <p:nvSpPr>
          <p:cNvPr id="6" name="Footer Placeholder 5">
            <a:extLst>
              <a:ext uri="{FF2B5EF4-FFF2-40B4-BE49-F238E27FC236}">
                <a16:creationId xmlns:a16="http://schemas.microsoft.com/office/drawing/2014/main" id="{9477E5A8-586A-158C-0DF9-A637DE1714AD}"/>
              </a:ext>
            </a:extLst>
          </p:cNvPr>
          <p:cNvSpPr txBox="1">
            <a:spLocks noGrp="1"/>
          </p:cNvSpPr>
          <p:nvPr>
            <p:ph type="ftr" sz="quarter" idx="9"/>
          </p:nvPr>
        </p:nvSpPr>
        <p:spPr/>
        <p:txBody>
          <a:bodyPr/>
          <a:lstStyle>
            <a:lvl1pPr>
              <a:defRPr/>
            </a:lvl1pPr>
          </a:lstStyle>
          <a:p>
            <a:pPr lvl="0"/>
            <a:endParaRPr lang="en-US"/>
          </a:p>
        </p:txBody>
      </p:sp>
      <p:sp>
        <p:nvSpPr>
          <p:cNvPr id="7" name="Slide Number Placeholder 6">
            <a:extLst>
              <a:ext uri="{FF2B5EF4-FFF2-40B4-BE49-F238E27FC236}">
                <a16:creationId xmlns:a16="http://schemas.microsoft.com/office/drawing/2014/main" id="{A092EABD-51DB-E161-9846-00D30F4FCA6E}"/>
              </a:ext>
            </a:extLst>
          </p:cNvPr>
          <p:cNvSpPr txBox="1">
            <a:spLocks noGrp="1"/>
          </p:cNvSpPr>
          <p:nvPr>
            <p:ph type="sldNum" sz="quarter" idx="8"/>
          </p:nvPr>
        </p:nvSpPr>
        <p:spPr/>
        <p:txBody>
          <a:bodyPr/>
          <a:lstStyle>
            <a:lvl1pPr>
              <a:defRPr/>
            </a:lvl1pPr>
          </a:lstStyle>
          <a:p>
            <a:pPr lvl="0"/>
            <a:fld id="{2CCA4344-16A3-4C3F-9DDA-08CAFD727ED9}" type="slidenum">
              <a:t>‹#›</a:t>
            </a:fld>
            <a:endParaRPr lang="en-US"/>
          </a:p>
        </p:txBody>
      </p:sp>
    </p:spTree>
    <p:extLst>
      <p:ext uri="{BB962C8B-B14F-4D97-AF65-F5344CB8AC3E}">
        <p14:creationId xmlns:p14="http://schemas.microsoft.com/office/powerpoint/2010/main" val="409896123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468FBA-62D9-E56C-B26D-5C75C82D3B9D}"/>
              </a:ext>
            </a:extLst>
          </p:cNvPr>
          <p:cNvSpPr txBox="1">
            <a:spLocks noGrp="1"/>
          </p:cNvSpPr>
          <p:nvPr>
            <p:ph type="title"/>
          </p:nvPr>
        </p:nvSpPr>
        <p:spPr>
          <a:xfrm>
            <a:off x="839784" y="365129"/>
            <a:ext cx="10515600" cy="1325559"/>
          </a:xfrm>
        </p:spPr>
        <p:txBody>
          <a:bodyPr/>
          <a:lstStyle>
            <a:lvl1pPr>
              <a:defRPr/>
            </a:lvl1pPr>
          </a:lstStyle>
          <a:p>
            <a:pPr lvl="0"/>
            <a:r>
              <a:rPr lang="en-GB"/>
              <a:t>Click to edit Master title style</a:t>
            </a:r>
            <a:endParaRPr lang="en-US"/>
          </a:p>
        </p:txBody>
      </p:sp>
      <p:sp>
        <p:nvSpPr>
          <p:cNvPr id="3" name="Text Placeholder 2">
            <a:extLst>
              <a:ext uri="{FF2B5EF4-FFF2-40B4-BE49-F238E27FC236}">
                <a16:creationId xmlns:a16="http://schemas.microsoft.com/office/drawing/2014/main" id="{1E1D6B34-8AEA-FAE8-152D-3C41E836CDA2}"/>
              </a:ext>
            </a:extLst>
          </p:cNvPr>
          <p:cNvSpPr txBox="1">
            <a:spLocks noGrp="1"/>
          </p:cNvSpPr>
          <p:nvPr>
            <p:ph type="body" idx="1"/>
          </p:nvPr>
        </p:nvSpPr>
        <p:spPr>
          <a:xfrm>
            <a:off x="839784" y="1681160"/>
            <a:ext cx="5157782" cy="823910"/>
          </a:xfrm>
        </p:spPr>
        <p:txBody>
          <a:bodyPr anchor="b"/>
          <a:lstStyle>
            <a:lvl1pPr marL="0" indent="0">
              <a:buNone/>
              <a:defRPr sz="2400" b="1"/>
            </a:lvl1pPr>
          </a:lstStyle>
          <a:p>
            <a:pPr lvl="0"/>
            <a:r>
              <a:rPr lang="en-GB"/>
              <a:t>Click to edit Master text styles</a:t>
            </a:r>
          </a:p>
        </p:txBody>
      </p:sp>
      <p:sp>
        <p:nvSpPr>
          <p:cNvPr id="4" name="Content Placeholder 3">
            <a:extLst>
              <a:ext uri="{FF2B5EF4-FFF2-40B4-BE49-F238E27FC236}">
                <a16:creationId xmlns:a16="http://schemas.microsoft.com/office/drawing/2014/main" id="{6BC9E6C9-03B4-2688-2A12-7DB13BAA39DB}"/>
              </a:ext>
            </a:extLst>
          </p:cNvPr>
          <p:cNvSpPr txBox="1">
            <a:spLocks noGrp="1"/>
          </p:cNvSpPr>
          <p:nvPr>
            <p:ph idx="2"/>
          </p:nvPr>
        </p:nvSpPr>
        <p:spPr>
          <a:xfrm>
            <a:off x="839784" y="2505071"/>
            <a:ext cx="5157782" cy="3684583"/>
          </a:xfrm>
        </p:spPr>
        <p:txBody>
          <a:bodyPr/>
          <a:lstStyle>
            <a:lvl1pPr>
              <a:defRPr/>
            </a:lvl1pPr>
            <a:lvl2pPr>
              <a:defRPr/>
            </a:lvl2pPr>
            <a:lvl3pPr>
              <a:defRPr/>
            </a:lvl3pPr>
            <a:lvl4pPr>
              <a:defRPr/>
            </a:lvl4pPr>
            <a:lvl5pP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B55BF6AC-B9D9-BF1A-6C3B-998A7AEF0E3A}"/>
              </a:ext>
            </a:extLst>
          </p:cNvPr>
          <p:cNvSpPr txBox="1">
            <a:spLocks noGrp="1"/>
          </p:cNvSpPr>
          <p:nvPr>
            <p:ph type="body" idx="3"/>
          </p:nvPr>
        </p:nvSpPr>
        <p:spPr>
          <a:xfrm>
            <a:off x="6172200" y="1681160"/>
            <a:ext cx="5183184" cy="823910"/>
          </a:xfrm>
        </p:spPr>
        <p:txBody>
          <a:bodyPr anchor="b"/>
          <a:lstStyle>
            <a:lvl1pPr marL="0" indent="0">
              <a:buNone/>
              <a:defRPr sz="2400" b="1"/>
            </a:lvl1pPr>
          </a:lstStyle>
          <a:p>
            <a:pPr lvl="0"/>
            <a:r>
              <a:rPr lang="en-GB"/>
              <a:t>Click to edit Master text styles</a:t>
            </a:r>
          </a:p>
        </p:txBody>
      </p:sp>
      <p:sp>
        <p:nvSpPr>
          <p:cNvPr id="6" name="Content Placeholder 5">
            <a:extLst>
              <a:ext uri="{FF2B5EF4-FFF2-40B4-BE49-F238E27FC236}">
                <a16:creationId xmlns:a16="http://schemas.microsoft.com/office/drawing/2014/main" id="{F9EA00CB-E3D1-5C7D-E834-5D015C4EA489}"/>
              </a:ext>
            </a:extLst>
          </p:cNvPr>
          <p:cNvSpPr txBox="1">
            <a:spLocks noGrp="1"/>
          </p:cNvSpPr>
          <p:nvPr>
            <p:ph idx="4"/>
          </p:nvPr>
        </p:nvSpPr>
        <p:spPr>
          <a:xfrm>
            <a:off x="6172200" y="2505071"/>
            <a:ext cx="5183184" cy="3684583"/>
          </a:xfrm>
        </p:spPr>
        <p:txBody>
          <a:bodyPr/>
          <a:lstStyle>
            <a:lvl1pPr>
              <a:defRPr/>
            </a:lvl1pPr>
            <a:lvl2pPr>
              <a:defRPr/>
            </a:lvl2pPr>
            <a:lvl3pPr>
              <a:defRPr/>
            </a:lvl3pPr>
            <a:lvl4pPr>
              <a:defRPr/>
            </a:lvl4pPr>
            <a:lvl5pP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267CDCBF-F7D3-6C59-FF27-9AD7FE6CAB7F}"/>
              </a:ext>
            </a:extLst>
          </p:cNvPr>
          <p:cNvSpPr txBox="1">
            <a:spLocks noGrp="1"/>
          </p:cNvSpPr>
          <p:nvPr>
            <p:ph type="dt" sz="half" idx="7"/>
          </p:nvPr>
        </p:nvSpPr>
        <p:spPr/>
        <p:txBody>
          <a:bodyPr/>
          <a:lstStyle>
            <a:lvl1pPr>
              <a:defRPr/>
            </a:lvl1pPr>
          </a:lstStyle>
          <a:p>
            <a:pPr lvl="0"/>
            <a:fld id="{ED817F89-E3AA-4712-80C3-0DD9475E6CEB}" type="datetime1">
              <a:rPr lang="en-US"/>
              <a:pPr lvl="0"/>
              <a:t>10/17/2024</a:t>
            </a:fld>
            <a:endParaRPr lang="en-US"/>
          </a:p>
        </p:txBody>
      </p:sp>
      <p:sp>
        <p:nvSpPr>
          <p:cNvPr id="8" name="Footer Placeholder 7">
            <a:extLst>
              <a:ext uri="{FF2B5EF4-FFF2-40B4-BE49-F238E27FC236}">
                <a16:creationId xmlns:a16="http://schemas.microsoft.com/office/drawing/2014/main" id="{7597EF7D-97F2-9065-3C76-3693F4CE25C0}"/>
              </a:ext>
            </a:extLst>
          </p:cNvPr>
          <p:cNvSpPr txBox="1">
            <a:spLocks noGrp="1"/>
          </p:cNvSpPr>
          <p:nvPr>
            <p:ph type="ftr" sz="quarter" idx="9"/>
          </p:nvPr>
        </p:nvSpPr>
        <p:spPr/>
        <p:txBody>
          <a:bodyPr/>
          <a:lstStyle>
            <a:lvl1pPr>
              <a:defRPr/>
            </a:lvl1pPr>
          </a:lstStyle>
          <a:p>
            <a:pPr lvl="0"/>
            <a:endParaRPr lang="en-US"/>
          </a:p>
        </p:txBody>
      </p:sp>
      <p:sp>
        <p:nvSpPr>
          <p:cNvPr id="9" name="Slide Number Placeholder 8">
            <a:extLst>
              <a:ext uri="{FF2B5EF4-FFF2-40B4-BE49-F238E27FC236}">
                <a16:creationId xmlns:a16="http://schemas.microsoft.com/office/drawing/2014/main" id="{47E5B2C1-BF62-B907-AFA0-4338E844ABAF}"/>
              </a:ext>
            </a:extLst>
          </p:cNvPr>
          <p:cNvSpPr txBox="1">
            <a:spLocks noGrp="1"/>
          </p:cNvSpPr>
          <p:nvPr>
            <p:ph type="sldNum" sz="quarter" idx="8"/>
          </p:nvPr>
        </p:nvSpPr>
        <p:spPr/>
        <p:txBody>
          <a:bodyPr/>
          <a:lstStyle>
            <a:lvl1pPr>
              <a:defRPr/>
            </a:lvl1pPr>
          </a:lstStyle>
          <a:p>
            <a:pPr lvl="0"/>
            <a:fld id="{F8606C3E-E497-413B-935C-D765F4BC02D0}" type="slidenum">
              <a:t>‹#›</a:t>
            </a:fld>
            <a:endParaRPr lang="en-US"/>
          </a:p>
        </p:txBody>
      </p:sp>
    </p:spTree>
    <p:extLst>
      <p:ext uri="{BB962C8B-B14F-4D97-AF65-F5344CB8AC3E}">
        <p14:creationId xmlns:p14="http://schemas.microsoft.com/office/powerpoint/2010/main" val="78034802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7B2B91-8973-FE06-E05A-63AD141EA9DA}"/>
              </a:ext>
            </a:extLst>
          </p:cNvPr>
          <p:cNvSpPr txBox="1">
            <a:spLocks noGrp="1"/>
          </p:cNvSpPr>
          <p:nvPr>
            <p:ph type="title"/>
          </p:nvPr>
        </p:nvSpPr>
        <p:spPr/>
        <p:txBody>
          <a:bodyPr/>
          <a:lstStyle>
            <a:lvl1pPr>
              <a:defRPr/>
            </a:lvl1pPr>
          </a:lstStyle>
          <a:p>
            <a:pPr lvl="0"/>
            <a:r>
              <a:rPr lang="en-GB"/>
              <a:t>Click to edit Master title style</a:t>
            </a:r>
            <a:endParaRPr lang="en-US"/>
          </a:p>
        </p:txBody>
      </p:sp>
      <p:sp>
        <p:nvSpPr>
          <p:cNvPr id="3" name="Date Placeholder 2">
            <a:extLst>
              <a:ext uri="{FF2B5EF4-FFF2-40B4-BE49-F238E27FC236}">
                <a16:creationId xmlns:a16="http://schemas.microsoft.com/office/drawing/2014/main" id="{AB08A82D-F5F6-E4E8-BF70-010D6B67F56F}"/>
              </a:ext>
            </a:extLst>
          </p:cNvPr>
          <p:cNvSpPr txBox="1">
            <a:spLocks noGrp="1"/>
          </p:cNvSpPr>
          <p:nvPr>
            <p:ph type="dt" sz="half" idx="7"/>
          </p:nvPr>
        </p:nvSpPr>
        <p:spPr/>
        <p:txBody>
          <a:bodyPr/>
          <a:lstStyle>
            <a:lvl1pPr>
              <a:defRPr/>
            </a:lvl1pPr>
          </a:lstStyle>
          <a:p>
            <a:pPr lvl="0"/>
            <a:fld id="{18078111-849C-4247-A5B2-685E694A0815}" type="datetime1">
              <a:rPr lang="en-US"/>
              <a:pPr lvl="0"/>
              <a:t>10/17/2024</a:t>
            </a:fld>
            <a:endParaRPr lang="en-US"/>
          </a:p>
        </p:txBody>
      </p:sp>
      <p:sp>
        <p:nvSpPr>
          <p:cNvPr id="4" name="Footer Placeholder 3">
            <a:extLst>
              <a:ext uri="{FF2B5EF4-FFF2-40B4-BE49-F238E27FC236}">
                <a16:creationId xmlns:a16="http://schemas.microsoft.com/office/drawing/2014/main" id="{592A33C5-F5B1-22B1-35C8-9D4221CD2B7E}"/>
              </a:ext>
            </a:extLst>
          </p:cNvPr>
          <p:cNvSpPr txBox="1">
            <a:spLocks noGrp="1"/>
          </p:cNvSpPr>
          <p:nvPr>
            <p:ph type="ftr" sz="quarter" idx="9"/>
          </p:nvPr>
        </p:nvSpPr>
        <p:spPr/>
        <p:txBody>
          <a:bodyPr/>
          <a:lstStyle>
            <a:lvl1pPr>
              <a:defRPr/>
            </a:lvl1pPr>
          </a:lstStyle>
          <a:p>
            <a:pPr lvl="0"/>
            <a:endParaRPr lang="en-US"/>
          </a:p>
        </p:txBody>
      </p:sp>
      <p:sp>
        <p:nvSpPr>
          <p:cNvPr id="5" name="Slide Number Placeholder 4">
            <a:extLst>
              <a:ext uri="{FF2B5EF4-FFF2-40B4-BE49-F238E27FC236}">
                <a16:creationId xmlns:a16="http://schemas.microsoft.com/office/drawing/2014/main" id="{2DFAAF6C-F8E0-CA15-A5C5-85DA143A959A}"/>
              </a:ext>
            </a:extLst>
          </p:cNvPr>
          <p:cNvSpPr txBox="1">
            <a:spLocks noGrp="1"/>
          </p:cNvSpPr>
          <p:nvPr>
            <p:ph type="sldNum" sz="quarter" idx="8"/>
          </p:nvPr>
        </p:nvSpPr>
        <p:spPr/>
        <p:txBody>
          <a:bodyPr/>
          <a:lstStyle>
            <a:lvl1pPr>
              <a:defRPr/>
            </a:lvl1pPr>
          </a:lstStyle>
          <a:p>
            <a:pPr lvl="0"/>
            <a:fld id="{7096CF63-DF94-47DC-99E5-4213D5378933}" type="slidenum">
              <a:t>‹#›</a:t>
            </a:fld>
            <a:endParaRPr lang="en-US"/>
          </a:p>
        </p:txBody>
      </p:sp>
    </p:spTree>
    <p:extLst>
      <p:ext uri="{BB962C8B-B14F-4D97-AF65-F5344CB8AC3E}">
        <p14:creationId xmlns:p14="http://schemas.microsoft.com/office/powerpoint/2010/main" val="15496047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p:txBody>
          <a:bodyPr/>
          <a:lstStyle/>
          <a:p>
            <a:fld id="{D4936EA6-99BE-F94B-884E-D30F1CF02AE2}" type="datetimeFigureOut">
              <a:rPr lang="en-US" smtClean="0"/>
              <a:t>10/17/2024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54D4BD-B60B-974B-9555-3E3A9BE722C4}" type="slidenum">
              <a:rPr lang="en-US" smtClean="0"/>
              <a:t>‹#›</a:t>
            </a:fld>
            <a:endParaRPr lang="en-US"/>
          </a:p>
        </p:txBody>
      </p:sp>
    </p:spTree>
    <p:extLst>
      <p:ext uri="{BB962C8B-B14F-4D97-AF65-F5344CB8AC3E}">
        <p14:creationId xmlns:p14="http://schemas.microsoft.com/office/powerpoint/2010/main" val="409783369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F472EC1-E2C3-B90B-3D42-47999BBB3432}"/>
              </a:ext>
            </a:extLst>
          </p:cNvPr>
          <p:cNvSpPr txBox="1">
            <a:spLocks noGrp="1"/>
          </p:cNvSpPr>
          <p:nvPr>
            <p:ph type="dt" sz="half" idx="7"/>
          </p:nvPr>
        </p:nvSpPr>
        <p:spPr/>
        <p:txBody>
          <a:bodyPr/>
          <a:lstStyle>
            <a:lvl1pPr>
              <a:defRPr/>
            </a:lvl1pPr>
          </a:lstStyle>
          <a:p>
            <a:pPr lvl="0"/>
            <a:fld id="{6870EB7D-68A0-49B0-ABFB-7EFA22B85F88}" type="datetime1">
              <a:rPr lang="en-US"/>
              <a:pPr lvl="0"/>
              <a:t>10/17/2024</a:t>
            </a:fld>
            <a:endParaRPr lang="en-US"/>
          </a:p>
        </p:txBody>
      </p:sp>
      <p:sp>
        <p:nvSpPr>
          <p:cNvPr id="3" name="Footer Placeholder 2">
            <a:extLst>
              <a:ext uri="{FF2B5EF4-FFF2-40B4-BE49-F238E27FC236}">
                <a16:creationId xmlns:a16="http://schemas.microsoft.com/office/drawing/2014/main" id="{C4642A84-7631-F42F-AD54-1E251DD01DCA}"/>
              </a:ext>
            </a:extLst>
          </p:cNvPr>
          <p:cNvSpPr txBox="1">
            <a:spLocks noGrp="1"/>
          </p:cNvSpPr>
          <p:nvPr>
            <p:ph type="ftr" sz="quarter" idx="9"/>
          </p:nvPr>
        </p:nvSpPr>
        <p:spPr/>
        <p:txBody>
          <a:bodyPr/>
          <a:lstStyle>
            <a:lvl1pPr>
              <a:defRPr/>
            </a:lvl1pPr>
          </a:lstStyle>
          <a:p>
            <a:pPr lvl="0"/>
            <a:endParaRPr lang="en-US"/>
          </a:p>
        </p:txBody>
      </p:sp>
      <p:sp>
        <p:nvSpPr>
          <p:cNvPr id="4" name="Slide Number Placeholder 3">
            <a:extLst>
              <a:ext uri="{FF2B5EF4-FFF2-40B4-BE49-F238E27FC236}">
                <a16:creationId xmlns:a16="http://schemas.microsoft.com/office/drawing/2014/main" id="{46577702-DA3C-6327-914C-B51261CB74AF}"/>
              </a:ext>
            </a:extLst>
          </p:cNvPr>
          <p:cNvSpPr txBox="1">
            <a:spLocks noGrp="1"/>
          </p:cNvSpPr>
          <p:nvPr>
            <p:ph type="sldNum" sz="quarter" idx="8"/>
          </p:nvPr>
        </p:nvSpPr>
        <p:spPr/>
        <p:txBody>
          <a:bodyPr/>
          <a:lstStyle>
            <a:lvl1pPr>
              <a:defRPr/>
            </a:lvl1pPr>
          </a:lstStyle>
          <a:p>
            <a:pPr lvl="0"/>
            <a:fld id="{44AB04F6-B9B4-4904-8D4A-AEAD5C4454A9}" type="slidenum">
              <a:t>‹#›</a:t>
            </a:fld>
            <a:endParaRPr lang="en-US"/>
          </a:p>
        </p:txBody>
      </p:sp>
    </p:spTree>
    <p:extLst>
      <p:ext uri="{BB962C8B-B14F-4D97-AF65-F5344CB8AC3E}">
        <p14:creationId xmlns:p14="http://schemas.microsoft.com/office/powerpoint/2010/main" val="2663156111"/>
      </p:ext>
    </p:extLst>
  </p:cSld>
  <p:clrMapOvr>
    <a:masterClrMapping/>
  </p:clrMapOvr>
  <p:hf sldNum="0" hdr="0" ftr="0" dt="0"/>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E3E5B6-D5C3-AC9C-2EC7-65C0C2BE04CE}"/>
              </a:ext>
            </a:extLst>
          </p:cNvPr>
          <p:cNvSpPr txBox="1">
            <a:spLocks noGrp="1"/>
          </p:cNvSpPr>
          <p:nvPr>
            <p:ph type="title"/>
          </p:nvPr>
        </p:nvSpPr>
        <p:spPr>
          <a:xfrm>
            <a:off x="839784" y="457200"/>
            <a:ext cx="3932240" cy="1600200"/>
          </a:xfrm>
        </p:spPr>
        <p:txBody>
          <a:bodyPr anchor="b"/>
          <a:lstStyle>
            <a:lvl1pPr>
              <a:defRPr sz="3200"/>
            </a:lvl1pPr>
          </a:lstStyle>
          <a:p>
            <a:pPr lvl="0"/>
            <a:r>
              <a:rPr lang="en-GB"/>
              <a:t>Click to edit Master title style</a:t>
            </a:r>
            <a:endParaRPr lang="en-US"/>
          </a:p>
        </p:txBody>
      </p:sp>
      <p:sp>
        <p:nvSpPr>
          <p:cNvPr id="3" name="Content Placeholder 2">
            <a:extLst>
              <a:ext uri="{FF2B5EF4-FFF2-40B4-BE49-F238E27FC236}">
                <a16:creationId xmlns:a16="http://schemas.microsoft.com/office/drawing/2014/main" id="{0B5FE5C5-7F2F-E458-7220-E8430BF5A538}"/>
              </a:ext>
            </a:extLst>
          </p:cNvPr>
          <p:cNvSpPr txBox="1">
            <a:spLocks noGrp="1"/>
          </p:cNvSpPr>
          <p:nvPr>
            <p:ph idx="1"/>
          </p:nvPr>
        </p:nvSpPr>
        <p:spPr>
          <a:xfrm>
            <a:off x="5183184" y="987423"/>
            <a:ext cx="6172200" cy="4873623"/>
          </a:xfrm>
        </p:spPr>
        <p:txBody>
          <a:bodyPr/>
          <a:lstStyle>
            <a:lvl1pPr>
              <a:defRPr sz="3200"/>
            </a:lvl1pPr>
            <a:lvl2pPr>
              <a:defRPr sz="2800"/>
            </a:lvl2pPr>
            <a:lvl3pPr>
              <a:defRPr sz="2400"/>
            </a:lvl3pPr>
            <a:lvl4pPr>
              <a:defRPr sz="2000"/>
            </a:lvl4pPr>
            <a:lvl5pPr>
              <a:defRPr sz="20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4201F389-DDC9-EB5B-7F38-4C388FAE276D}"/>
              </a:ext>
            </a:extLst>
          </p:cNvPr>
          <p:cNvSpPr txBox="1">
            <a:spLocks noGrp="1"/>
          </p:cNvSpPr>
          <p:nvPr>
            <p:ph type="body" idx="2"/>
          </p:nvPr>
        </p:nvSpPr>
        <p:spPr>
          <a:xfrm>
            <a:off x="839784" y="2057400"/>
            <a:ext cx="3932240" cy="3811584"/>
          </a:xfrm>
        </p:spPr>
        <p:txBody>
          <a:bodyPr/>
          <a:lstStyle>
            <a:lvl1pPr marL="0" indent="0">
              <a:buNone/>
              <a:defRPr sz="1600"/>
            </a:lvl1pPr>
          </a:lstStyle>
          <a:p>
            <a:pPr lvl="0"/>
            <a:r>
              <a:rPr lang="en-GB"/>
              <a:t>Click to edit Master text styles</a:t>
            </a:r>
          </a:p>
        </p:txBody>
      </p:sp>
      <p:sp>
        <p:nvSpPr>
          <p:cNvPr id="5" name="Date Placeholder 4">
            <a:extLst>
              <a:ext uri="{FF2B5EF4-FFF2-40B4-BE49-F238E27FC236}">
                <a16:creationId xmlns:a16="http://schemas.microsoft.com/office/drawing/2014/main" id="{42C70D69-841D-1DE1-2001-D8842005E63A}"/>
              </a:ext>
            </a:extLst>
          </p:cNvPr>
          <p:cNvSpPr txBox="1">
            <a:spLocks noGrp="1"/>
          </p:cNvSpPr>
          <p:nvPr>
            <p:ph type="dt" sz="half" idx="7"/>
          </p:nvPr>
        </p:nvSpPr>
        <p:spPr/>
        <p:txBody>
          <a:bodyPr/>
          <a:lstStyle>
            <a:lvl1pPr>
              <a:defRPr/>
            </a:lvl1pPr>
          </a:lstStyle>
          <a:p>
            <a:pPr lvl="0"/>
            <a:fld id="{ABD378B9-A1EB-4043-8361-8E26643EFF14}" type="datetime1">
              <a:rPr lang="en-US"/>
              <a:pPr lvl="0"/>
              <a:t>10/17/2024</a:t>
            </a:fld>
            <a:endParaRPr lang="en-US"/>
          </a:p>
        </p:txBody>
      </p:sp>
      <p:sp>
        <p:nvSpPr>
          <p:cNvPr id="6" name="Footer Placeholder 5">
            <a:extLst>
              <a:ext uri="{FF2B5EF4-FFF2-40B4-BE49-F238E27FC236}">
                <a16:creationId xmlns:a16="http://schemas.microsoft.com/office/drawing/2014/main" id="{EBEEB4FD-B2DE-FCF5-570B-5A9FA6814E2B}"/>
              </a:ext>
            </a:extLst>
          </p:cNvPr>
          <p:cNvSpPr txBox="1">
            <a:spLocks noGrp="1"/>
          </p:cNvSpPr>
          <p:nvPr>
            <p:ph type="ftr" sz="quarter" idx="9"/>
          </p:nvPr>
        </p:nvSpPr>
        <p:spPr/>
        <p:txBody>
          <a:bodyPr/>
          <a:lstStyle>
            <a:lvl1pPr>
              <a:defRPr/>
            </a:lvl1pPr>
          </a:lstStyle>
          <a:p>
            <a:pPr lvl="0"/>
            <a:endParaRPr lang="en-US"/>
          </a:p>
        </p:txBody>
      </p:sp>
      <p:sp>
        <p:nvSpPr>
          <p:cNvPr id="7" name="Slide Number Placeholder 6">
            <a:extLst>
              <a:ext uri="{FF2B5EF4-FFF2-40B4-BE49-F238E27FC236}">
                <a16:creationId xmlns:a16="http://schemas.microsoft.com/office/drawing/2014/main" id="{D73F94AF-4373-56AB-E1B8-B01BD56BBAD5}"/>
              </a:ext>
            </a:extLst>
          </p:cNvPr>
          <p:cNvSpPr txBox="1">
            <a:spLocks noGrp="1"/>
          </p:cNvSpPr>
          <p:nvPr>
            <p:ph type="sldNum" sz="quarter" idx="8"/>
          </p:nvPr>
        </p:nvSpPr>
        <p:spPr/>
        <p:txBody>
          <a:bodyPr/>
          <a:lstStyle>
            <a:lvl1pPr>
              <a:defRPr/>
            </a:lvl1pPr>
          </a:lstStyle>
          <a:p>
            <a:pPr lvl="0"/>
            <a:fld id="{CB1B8FED-DF8A-4DEA-9E6B-91262F4E22F0}" type="slidenum">
              <a:t>‹#›</a:t>
            </a:fld>
            <a:endParaRPr lang="en-US"/>
          </a:p>
        </p:txBody>
      </p:sp>
    </p:spTree>
    <p:extLst>
      <p:ext uri="{BB962C8B-B14F-4D97-AF65-F5344CB8AC3E}">
        <p14:creationId xmlns:p14="http://schemas.microsoft.com/office/powerpoint/2010/main" val="265624045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6F3980-779E-10C3-E143-3EAC04D1BD2F}"/>
              </a:ext>
            </a:extLst>
          </p:cNvPr>
          <p:cNvSpPr txBox="1">
            <a:spLocks noGrp="1"/>
          </p:cNvSpPr>
          <p:nvPr>
            <p:ph type="title"/>
          </p:nvPr>
        </p:nvSpPr>
        <p:spPr>
          <a:xfrm>
            <a:off x="839784" y="457200"/>
            <a:ext cx="3932240" cy="1600200"/>
          </a:xfrm>
        </p:spPr>
        <p:txBody>
          <a:bodyPr anchor="b"/>
          <a:lstStyle>
            <a:lvl1pPr>
              <a:defRPr sz="3200"/>
            </a:lvl1pPr>
          </a:lstStyle>
          <a:p>
            <a:pPr lvl="0"/>
            <a:r>
              <a:rPr lang="en-GB"/>
              <a:t>Click to edit Master title style</a:t>
            </a:r>
            <a:endParaRPr lang="en-US"/>
          </a:p>
        </p:txBody>
      </p:sp>
      <p:sp>
        <p:nvSpPr>
          <p:cNvPr id="3" name="Picture Placeholder 2">
            <a:extLst>
              <a:ext uri="{FF2B5EF4-FFF2-40B4-BE49-F238E27FC236}">
                <a16:creationId xmlns:a16="http://schemas.microsoft.com/office/drawing/2014/main" id="{FD6B059A-059E-AAC6-772B-A479B6235852}"/>
              </a:ext>
            </a:extLst>
          </p:cNvPr>
          <p:cNvSpPr txBox="1">
            <a:spLocks noGrp="1"/>
          </p:cNvSpPr>
          <p:nvPr>
            <p:ph type="pic" idx="1"/>
          </p:nvPr>
        </p:nvSpPr>
        <p:spPr>
          <a:xfrm>
            <a:off x="5183184" y="987423"/>
            <a:ext cx="6172200" cy="4873623"/>
          </a:xfrm>
        </p:spPr>
        <p:txBody>
          <a:bodyPr/>
          <a:lstStyle>
            <a:lvl1pPr marL="0" indent="0">
              <a:buNone/>
              <a:defRPr sz="3200"/>
            </a:lvl1pPr>
          </a:lstStyle>
          <a:p>
            <a:pPr lvl="0"/>
            <a:r>
              <a:rPr lang="en-GB"/>
              <a:t>Click icon to add picture</a:t>
            </a:r>
            <a:endParaRPr lang="en-US"/>
          </a:p>
        </p:txBody>
      </p:sp>
      <p:sp>
        <p:nvSpPr>
          <p:cNvPr id="4" name="Text Placeholder 3">
            <a:extLst>
              <a:ext uri="{FF2B5EF4-FFF2-40B4-BE49-F238E27FC236}">
                <a16:creationId xmlns:a16="http://schemas.microsoft.com/office/drawing/2014/main" id="{D0D8C83A-803F-D582-51A9-3308A0ABCD93}"/>
              </a:ext>
            </a:extLst>
          </p:cNvPr>
          <p:cNvSpPr txBox="1">
            <a:spLocks noGrp="1"/>
          </p:cNvSpPr>
          <p:nvPr>
            <p:ph type="body" idx="2"/>
          </p:nvPr>
        </p:nvSpPr>
        <p:spPr>
          <a:xfrm>
            <a:off x="839784" y="2057400"/>
            <a:ext cx="3932240" cy="3811584"/>
          </a:xfrm>
        </p:spPr>
        <p:txBody>
          <a:bodyPr/>
          <a:lstStyle>
            <a:lvl1pPr marL="0" indent="0">
              <a:buNone/>
              <a:defRPr sz="1600"/>
            </a:lvl1pPr>
          </a:lstStyle>
          <a:p>
            <a:pPr lvl="0"/>
            <a:r>
              <a:rPr lang="en-GB"/>
              <a:t>Click to edit Master text styles</a:t>
            </a:r>
          </a:p>
        </p:txBody>
      </p:sp>
      <p:sp>
        <p:nvSpPr>
          <p:cNvPr id="5" name="Date Placeholder 4">
            <a:extLst>
              <a:ext uri="{FF2B5EF4-FFF2-40B4-BE49-F238E27FC236}">
                <a16:creationId xmlns:a16="http://schemas.microsoft.com/office/drawing/2014/main" id="{951B661C-E5EA-4381-3353-F6BB5B9952D6}"/>
              </a:ext>
            </a:extLst>
          </p:cNvPr>
          <p:cNvSpPr txBox="1">
            <a:spLocks noGrp="1"/>
          </p:cNvSpPr>
          <p:nvPr>
            <p:ph type="dt" sz="half" idx="7"/>
          </p:nvPr>
        </p:nvSpPr>
        <p:spPr/>
        <p:txBody>
          <a:bodyPr/>
          <a:lstStyle>
            <a:lvl1pPr>
              <a:defRPr/>
            </a:lvl1pPr>
          </a:lstStyle>
          <a:p>
            <a:pPr lvl="0"/>
            <a:fld id="{960A5A92-3896-4D4A-AE7D-A925494F3C38}" type="datetime1">
              <a:rPr lang="en-US"/>
              <a:pPr lvl="0"/>
              <a:t>10/17/2024</a:t>
            </a:fld>
            <a:endParaRPr lang="en-US"/>
          </a:p>
        </p:txBody>
      </p:sp>
      <p:sp>
        <p:nvSpPr>
          <p:cNvPr id="6" name="Footer Placeholder 5">
            <a:extLst>
              <a:ext uri="{FF2B5EF4-FFF2-40B4-BE49-F238E27FC236}">
                <a16:creationId xmlns:a16="http://schemas.microsoft.com/office/drawing/2014/main" id="{9FDEB42D-21CB-D743-3290-91C703B97B0B}"/>
              </a:ext>
            </a:extLst>
          </p:cNvPr>
          <p:cNvSpPr txBox="1">
            <a:spLocks noGrp="1"/>
          </p:cNvSpPr>
          <p:nvPr>
            <p:ph type="ftr" sz="quarter" idx="9"/>
          </p:nvPr>
        </p:nvSpPr>
        <p:spPr/>
        <p:txBody>
          <a:bodyPr/>
          <a:lstStyle>
            <a:lvl1pPr>
              <a:defRPr/>
            </a:lvl1pPr>
          </a:lstStyle>
          <a:p>
            <a:pPr lvl="0"/>
            <a:endParaRPr lang="en-US"/>
          </a:p>
        </p:txBody>
      </p:sp>
      <p:sp>
        <p:nvSpPr>
          <p:cNvPr id="7" name="Slide Number Placeholder 6">
            <a:extLst>
              <a:ext uri="{FF2B5EF4-FFF2-40B4-BE49-F238E27FC236}">
                <a16:creationId xmlns:a16="http://schemas.microsoft.com/office/drawing/2014/main" id="{5741A595-12C5-6B77-207C-E739D134CB5B}"/>
              </a:ext>
            </a:extLst>
          </p:cNvPr>
          <p:cNvSpPr txBox="1">
            <a:spLocks noGrp="1"/>
          </p:cNvSpPr>
          <p:nvPr>
            <p:ph type="sldNum" sz="quarter" idx="8"/>
          </p:nvPr>
        </p:nvSpPr>
        <p:spPr/>
        <p:txBody>
          <a:bodyPr/>
          <a:lstStyle>
            <a:lvl1pPr>
              <a:defRPr/>
            </a:lvl1pPr>
          </a:lstStyle>
          <a:p>
            <a:pPr lvl="0"/>
            <a:fld id="{E0123C76-BA17-43CA-BA89-C396CA3D84BD}" type="slidenum">
              <a:t>‹#›</a:t>
            </a:fld>
            <a:endParaRPr lang="en-US"/>
          </a:p>
        </p:txBody>
      </p:sp>
    </p:spTree>
    <p:extLst>
      <p:ext uri="{BB962C8B-B14F-4D97-AF65-F5344CB8AC3E}">
        <p14:creationId xmlns:p14="http://schemas.microsoft.com/office/powerpoint/2010/main" val="51707402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9522AF-F896-4623-5F08-8DB07030C28B}"/>
              </a:ext>
            </a:extLst>
          </p:cNvPr>
          <p:cNvSpPr txBox="1">
            <a:spLocks noGrp="1"/>
          </p:cNvSpPr>
          <p:nvPr>
            <p:ph type="title"/>
          </p:nvPr>
        </p:nvSpPr>
        <p:spPr/>
        <p:txBody>
          <a:bodyPr/>
          <a:lstStyle>
            <a:lvl1pPr>
              <a:defRPr/>
            </a:lvl1pPr>
          </a:lstStyle>
          <a:p>
            <a:pPr lvl="0"/>
            <a:r>
              <a:rPr lang="en-GB"/>
              <a:t>Click to edit Master title style</a:t>
            </a:r>
            <a:endParaRPr lang="en-US"/>
          </a:p>
        </p:txBody>
      </p:sp>
      <p:sp>
        <p:nvSpPr>
          <p:cNvPr id="3" name="Vertical Text Placeholder 2">
            <a:extLst>
              <a:ext uri="{FF2B5EF4-FFF2-40B4-BE49-F238E27FC236}">
                <a16:creationId xmlns:a16="http://schemas.microsoft.com/office/drawing/2014/main" id="{064951E8-D148-5D90-7676-63DF5EEB0558}"/>
              </a:ext>
            </a:extLst>
          </p:cNvPr>
          <p:cNvSpPr txBox="1">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B8D1B27C-3C0E-A545-0AA8-1940D18A88A2}"/>
              </a:ext>
            </a:extLst>
          </p:cNvPr>
          <p:cNvSpPr txBox="1">
            <a:spLocks noGrp="1"/>
          </p:cNvSpPr>
          <p:nvPr>
            <p:ph type="dt" sz="half" idx="7"/>
          </p:nvPr>
        </p:nvSpPr>
        <p:spPr/>
        <p:txBody>
          <a:bodyPr/>
          <a:lstStyle>
            <a:lvl1pPr>
              <a:defRPr/>
            </a:lvl1pPr>
          </a:lstStyle>
          <a:p>
            <a:pPr lvl="0"/>
            <a:fld id="{1F608F87-BB67-4DDA-A139-B40ED74ACE09}" type="datetime1">
              <a:rPr lang="en-US"/>
              <a:pPr lvl="0"/>
              <a:t>10/17/2024</a:t>
            </a:fld>
            <a:endParaRPr lang="en-US"/>
          </a:p>
        </p:txBody>
      </p:sp>
      <p:sp>
        <p:nvSpPr>
          <p:cNvPr id="5" name="Footer Placeholder 4">
            <a:extLst>
              <a:ext uri="{FF2B5EF4-FFF2-40B4-BE49-F238E27FC236}">
                <a16:creationId xmlns:a16="http://schemas.microsoft.com/office/drawing/2014/main" id="{47CD1645-9856-382F-1BE1-1C5563F88522}"/>
              </a:ext>
            </a:extLst>
          </p:cNvPr>
          <p:cNvSpPr txBox="1">
            <a:spLocks noGrp="1"/>
          </p:cNvSpPr>
          <p:nvPr>
            <p:ph type="ftr" sz="quarter" idx="9"/>
          </p:nvPr>
        </p:nvSpPr>
        <p:spPr/>
        <p:txBody>
          <a:bodyPr/>
          <a:lstStyle>
            <a:lvl1pPr>
              <a:defRPr/>
            </a:lvl1pPr>
          </a:lstStyle>
          <a:p>
            <a:pPr lvl="0"/>
            <a:endParaRPr lang="en-US"/>
          </a:p>
        </p:txBody>
      </p:sp>
      <p:sp>
        <p:nvSpPr>
          <p:cNvPr id="6" name="Slide Number Placeholder 5">
            <a:extLst>
              <a:ext uri="{FF2B5EF4-FFF2-40B4-BE49-F238E27FC236}">
                <a16:creationId xmlns:a16="http://schemas.microsoft.com/office/drawing/2014/main" id="{D4C7CED1-F57E-676D-298A-A8BC990948B5}"/>
              </a:ext>
            </a:extLst>
          </p:cNvPr>
          <p:cNvSpPr txBox="1">
            <a:spLocks noGrp="1"/>
          </p:cNvSpPr>
          <p:nvPr>
            <p:ph type="sldNum" sz="quarter" idx="8"/>
          </p:nvPr>
        </p:nvSpPr>
        <p:spPr/>
        <p:txBody>
          <a:bodyPr/>
          <a:lstStyle>
            <a:lvl1pPr>
              <a:defRPr/>
            </a:lvl1pPr>
          </a:lstStyle>
          <a:p>
            <a:pPr lvl="0"/>
            <a:fld id="{EB02CA13-7BB6-4DBA-BB2C-791A45C27F38}" type="slidenum">
              <a:t>‹#›</a:t>
            </a:fld>
            <a:endParaRPr lang="en-US"/>
          </a:p>
        </p:txBody>
      </p:sp>
    </p:spTree>
    <p:extLst>
      <p:ext uri="{BB962C8B-B14F-4D97-AF65-F5344CB8AC3E}">
        <p14:creationId xmlns:p14="http://schemas.microsoft.com/office/powerpoint/2010/main" val="332187840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B86AE99-1B4F-30FE-3755-96E2F1C15BC0}"/>
              </a:ext>
            </a:extLst>
          </p:cNvPr>
          <p:cNvSpPr txBox="1">
            <a:spLocks noGrp="1"/>
          </p:cNvSpPr>
          <p:nvPr>
            <p:ph type="title" orient="vert"/>
          </p:nvPr>
        </p:nvSpPr>
        <p:spPr>
          <a:xfrm>
            <a:off x="8724903" y="365129"/>
            <a:ext cx="2628899" cy="5811834"/>
          </a:xfrm>
        </p:spPr>
        <p:txBody>
          <a:bodyPr vert="eaVert"/>
          <a:lstStyle>
            <a:lvl1pPr>
              <a:defRPr/>
            </a:lvl1pPr>
          </a:lstStyle>
          <a:p>
            <a:pPr lvl="0"/>
            <a:r>
              <a:rPr lang="en-GB"/>
              <a:t>Click to edit Master title style</a:t>
            </a:r>
            <a:endParaRPr lang="en-US"/>
          </a:p>
        </p:txBody>
      </p:sp>
      <p:sp>
        <p:nvSpPr>
          <p:cNvPr id="3" name="Vertical Text Placeholder 2">
            <a:extLst>
              <a:ext uri="{FF2B5EF4-FFF2-40B4-BE49-F238E27FC236}">
                <a16:creationId xmlns:a16="http://schemas.microsoft.com/office/drawing/2014/main" id="{40B1E89A-BF43-E7D8-41E9-1E9C9252EE0C}"/>
              </a:ext>
            </a:extLst>
          </p:cNvPr>
          <p:cNvSpPr txBox="1">
            <a:spLocks noGrp="1"/>
          </p:cNvSpPr>
          <p:nvPr>
            <p:ph type="body" orient="vert" idx="1"/>
          </p:nvPr>
        </p:nvSpPr>
        <p:spPr>
          <a:xfrm>
            <a:off x="838203" y="365129"/>
            <a:ext cx="7734296" cy="5811834"/>
          </a:xfrm>
        </p:spPr>
        <p:txBody>
          <a:bodyPr vert="eaVert"/>
          <a:lstStyle>
            <a:lvl1pPr>
              <a:defRPr/>
            </a:lvl1pPr>
            <a:lvl2pPr>
              <a:defRPr/>
            </a:lvl2pPr>
            <a:lvl3pPr>
              <a:defRPr/>
            </a:lvl3pPr>
            <a:lvl4pPr>
              <a:defRPr/>
            </a:lvl4pPr>
            <a:lvl5pP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EDD07049-155B-1624-6CF2-46D076EF7028}"/>
              </a:ext>
            </a:extLst>
          </p:cNvPr>
          <p:cNvSpPr txBox="1">
            <a:spLocks noGrp="1"/>
          </p:cNvSpPr>
          <p:nvPr>
            <p:ph type="dt" sz="half" idx="7"/>
          </p:nvPr>
        </p:nvSpPr>
        <p:spPr/>
        <p:txBody>
          <a:bodyPr/>
          <a:lstStyle>
            <a:lvl1pPr>
              <a:defRPr/>
            </a:lvl1pPr>
          </a:lstStyle>
          <a:p>
            <a:pPr lvl="0"/>
            <a:fld id="{9415680D-E804-4D25-9F3B-FC4E9E37056B}" type="datetime1">
              <a:rPr lang="en-US"/>
              <a:pPr lvl="0"/>
              <a:t>10/17/2024</a:t>
            </a:fld>
            <a:endParaRPr lang="en-US"/>
          </a:p>
        </p:txBody>
      </p:sp>
      <p:sp>
        <p:nvSpPr>
          <p:cNvPr id="5" name="Footer Placeholder 4">
            <a:extLst>
              <a:ext uri="{FF2B5EF4-FFF2-40B4-BE49-F238E27FC236}">
                <a16:creationId xmlns:a16="http://schemas.microsoft.com/office/drawing/2014/main" id="{02B176BE-4DF0-1100-3F71-0BD65F1BAA5F}"/>
              </a:ext>
            </a:extLst>
          </p:cNvPr>
          <p:cNvSpPr txBox="1">
            <a:spLocks noGrp="1"/>
          </p:cNvSpPr>
          <p:nvPr>
            <p:ph type="ftr" sz="quarter" idx="9"/>
          </p:nvPr>
        </p:nvSpPr>
        <p:spPr/>
        <p:txBody>
          <a:bodyPr/>
          <a:lstStyle>
            <a:lvl1pPr>
              <a:defRPr/>
            </a:lvl1pPr>
          </a:lstStyle>
          <a:p>
            <a:pPr lvl="0"/>
            <a:endParaRPr lang="en-US"/>
          </a:p>
        </p:txBody>
      </p:sp>
      <p:sp>
        <p:nvSpPr>
          <p:cNvPr id="6" name="Slide Number Placeholder 5">
            <a:extLst>
              <a:ext uri="{FF2B5EF4-FFF2-40B4-BE49-F238E27FC236}">
                <a16:creationId xmlns:a16="http://schemas.microsoft.com/office/drawing/2014/main" id="{4EA17FFE-FC1C-3E61-3667-76CD1B969748}"/>
              </a:ext>
            </a:extLst>
          </p:cNvPr>
          <p:cNvSpPr txBox="1">
            <a:spLocks noGrp="1"/>
          </p:cNvSpPr>
          <p:nvPr>
            <p:ph type="sldNum" sz="quarter" idx="8"/>
          </p:nvPr>
        </p:nvSpPr>
        <p:spPr/>
        <p:txBody>
          <a:bodyPr/>
          <a:lstStyle>
            <a:lvl1pPr>
              <a:defRPr/>
            </a:lvl1pPr>
          </a:lstStyle>
          <a:p>
            <a:pPr lvl="0"/>
            <a:fld id="{FB0D1279-A5E7-45F8-9DEF-C6318559B82D}" type="slidenum">
              <a:t>‹#›</a:t>
            </a:fld>
            <a:endParaRPr lang="en-US"/>
          </a:p>
        </p:txBody>
      </p:sp>
    </p:spTree>
    <p:extLst>
      <p:ext uri="{BB962C8B-B14F-4D97-AF65-F5344CB8AC3E}">
        <p14:creationId xmlns:p14="http://schemas.microsoft.com/office/powerpoint/2010/main" val="39778428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GB"/>
              <a:t>Click to edit Master title style</a:t>
            </a:r>
            <a:endParaRPr lang="en-US"/>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6172202"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2"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p>
            <a:fld id="{D4936EA6-99BE-F94B-884E-D30F1CF02AE2}" type="datetimeFigureOut">
              <a:rPr lang="en-US" smtClean="0"/>
              <a:t>10/17/2024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254D4BD-B60B-974B-9555-3E3A9BE722C4}" type="slidenum">
              <a:rPr lang="en-US" smtClean="0"/>
              <a:t>‹#›</a:t>
            </a:fld>
            <a:endParaRPr lang="en-US"/>
          </a:p>
        </p:txBody>
      </p:sp>
    </p:spTree>
    <p:extLst>
      <p:ext uri="{BB962C8B-B14F-4D97-AF65-F5344CB8AC3E}">
        <p14:creationId xmlns:p14="http://schemas.microsoft.com/office/powerpoint/2010/main" val="24088296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p>
            <a:fld id="{D4936EA6-99BE-F94B-884E-D30F1CF02AE2}" type="datetimeFigureOut">
              <a:rPr lang="en-US" smtClean="0"/>
              <a:t>10/17/2024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254D4BD-B60B-974B-9555-3E3A9BE722C4}" type="slidenum">
              <a:rPr lang="en-US" smtClean="0"/>
              <a:t>‹#›</a:t>
            </a:fld>
            <a:endParaRPr lang="en-US"/>
          </a:p>
        </p:txBody>
      </p:sp>
    </p:spTree>
    <p:extLst>
      <p:ext uri="{BB962C8B-B14F-4D97-AF65-F5344CB8AC3E}">
        <p14:creationId xmlns:p14="http://schemas.microsoft.com/office/powerpoint/2010/main" val="9475817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4936EA6-99BE-F94B-884E-D30F1CF02AE2}" type="datetimeFigureOut">
              <a:rPr lang="en-US" smtClean="0"/>
              <a:t>10/17/2024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254D4BD-B60B-974B-9555-3E3A9BE722C4}" type="slidenum">
              <a:rPr lang="en-US" smtClean="0"/>
              <a:t>‹#›</a:t>
            </a:fld>
            <a:endParaRPr lang="en-US"/>
          </a:p>
        </p:txBody>
      </p:sp>
    </p:spTree>
    <p:extLst>
      <p:ext uri="{BB962C8B-B14F-4D97-AF65-F5344CB8AC3E}">
        <p14:creationId xmlns:p14="http://schemas.microsoft.com/office/powerpoint/2010/main" val="35936337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p:cNvSpPr>
            <a:spLocks noGrp="1"/>
          </p:cNvSpPr>
          <p:nvPr>
            <p:ph idx="1"/>
          </p:nvPr>
        </p:nvSpPr>
        <p:spPr>
          <a:xfrm>
            <a:off x="5183188" y="98742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D4936EA6-99BE-F94B-884E-D30F1CF02AE2}" type="datetimeFigureOut">
              <a:rPr lang="en-US" smtClean="0"/>
              <a:t>10/17/2024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54D4BD-B60B-974B-9555-3E3A9BE722C4}" type="slidenum">
              <a:rPr lang="en-US" smtClean="0"/>
              <a:t>‹#›</a:t>
            </a:fld>
            <a:endParaRPr lang="en-US"/>
          </a:p>
        </p:txBody>
      </p:sp>
    </p:spTree>
    <p:extLst>
      <p:ext uri="{BB962C8B-B14F-4D97-AF65-F5344CB8AC3E}">
        <p14:creationId xmlns:p14="http://schemas.microsoft.com/office/powerpoint/2010/main" val="14236154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p:cNvSpPr>
            <a:spLocks noGrp="1" noChangeAspect="1"/>
          </p:cNvSpPr>
          <p:nvPr>
            <p:ph type="pic" idx="1"/>
          </p:nvPr>
        </p:nvSpPr>
        <p:spPr>
          <a:xfrm>
            <a:off x="5183188" y="987429"/>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D4936EA6-99BE-F94B-884E-D30F1CF02AE2}" type="datetimeFigureOut">
              <a:rPr lang="en-US" smtClean="0"/>
              <a:t>10/17/2024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54D4BD-B60B-974B-9555-3E3A9BE722C4}" type="slidenum">
              <a:rPr lang="en-US" smtClean="0"/>
              <a:t>‹#›</a:t>
            </a:fld>
            <a:endParaRPr lang="en-US"/>
          </a:p>
        </p:txBody>
      </p:sp>
    </p:spTree>
    <p:extLst>
      <p:ext uri="{BB962C8B-B14F-4D97-AF65-F5344CB8AC3E}">
        <p14:creationId xmlns:p14="http://schemas.microsoft.com/office/powerpoint/2010/main" val="17943954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838200" y="6356354"/>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4936EA6-99BE-F94B-884E-D30F1CF02AE2}" type="datetimeFigureOut">
              <a:rPr lang="en-US" smtClean="0"/>
              <a:t>10/17/2024</a:t>
            </a:fld>
            <a:endParaRPr lang="en-US"/>
          </a:p>
        </p:txBody>
      </p:sp>
      <p:sp>
        <p:nvSpPr>
          <p:cNvPr id="5" name="Footer Placeholder 4"/>
          <p:cNvSpPr>
            <a:spLocks noGrp="1"/>
          </p:cNvSpPr>
          <p:nvPr>
            <p:ph type="ftr" sz="quarter" idx="3"/>
          </p:nvPr>
        </p:nvSpPr>
        <p:spPr>
          <a:xfrm>
            <a:off x="4038600" y="6356354"/>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4"/>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254D4BD-B60B-974B-9555-3E3A9BE722C4}" type="slidenum">
              <a:rPr lang="en-US" smtClean="0"/>
              <a:t>‹#›</a:t>
            </a:fld>
            <a:endParaRPr lang="en-US"/>
          </a:p>
        </p:txBody>
      </p:sp>
    </p:spTree>
    <p:extLst>
      <p:ext uri="{BB962C8B-B14F-4D97-AF65-F5344CB8AC3E}">
        <p14:creationId xmlns:p14="http://schemas.microsoft.com/office/powerpoint/2010/main" val="412749241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838200" y="6356356"/>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D4936EA6-99BE-F94B-884E-D30F1CF02AE2}" type="datetimeFigureOut">
              <a:rPr lang="en-US" smtClean="0"/>
              <a:t>10/17/2024</a:t>
            </a:fld>
            <a:endParaRPr lang="en-US"/>
          </a:p>
        </p:txBody>
      </p:sp>
      <p:sp>
        <p:nvSpPr>
          <p:cNvPr id="5" name="Footer Placeholder 4"/>
          <p:cNvSpPr>
            <a:spLocks noGrp="1"/>
          </p:cNvSpPr>
          <p:nvPr>
            <p:ph type="ftr" sz="quarter" idx="3"/>
          </p:nvPr>
        </p:nvSpPr>
        <p:spPr>
          <a:xfrm>
            <a:off x="4038600" y="6356356"/>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6"/>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A254D4BD-B60B-974B-9555-3E3A9BE722C4}" type="slidenum">
              <a:rPr lang="en-US" smtClean="0"/>
              <a:t>‹#›</a:t>
            </a:fld>
            <a:endParaRPr lang="en-US"/>
          </a:p>
        </p:txBody>
      </p:sp>
    </p:spTree>
    <p:extLst>
      <p:ext uri="{BB962C8B-B14F-4D97-AF65-F5344CB8AC3E}">
        <p14:creationId xmlns:p14="http://schemas.microsoft.com/office/powerpoint/2010/main" val="74344629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93F0901-F2D2-C148-829F-222806AE6A82}" type="datetimeFigureOut">
              <a:rPr lang="en-US" smtClean="0"/>
              <a:t>10/17/2024</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BC76D0-059E-1640-BBFA-A99C4CA89EBD}" type="slidenum">
              <a:rPr lang="en-US" smtClean="0"/>
              <a:t>‹#›</a:t>
            </a:fld>
            <a:endParaRPr lang="en-US"/>
          </a:p>
        </p:txBody>
      </p:sp>
    </p:spTree>
    <p:extLst>
      <p:ext uri="{BB962C8B-B14F-4D97-AF65-F5344CB8AC3E}">
        <p14:creationId xmlns:p14="http://schemas.microsoft.com/office/powerpoint/2010/main" val="344567189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E47CC14-B762-00C7-7814-27A7510D6846}"/>
              </a:ext>
            </a:extLst>
          </p:cNvPr>
          <p:cNvSpPr txBox="1">
            <a:spLocks noGrp="1"/>
          </p:cNvSpPr>
          <p:nvPr>
            <p:ph type="title"/>
          </p:nvPr>
        </p:nvSpPr>
        <p:spPr>
          <a:xfrm>
            <a:off x="838203" y="365129"/>
            <a:ext cx="10515600" cy="1325559"/>
          </a:xfrm>
          <a:prstGeom prst="rect">
            <a:avLst/>
          </a:prstGeom>
          <a:noFill/>
          <a:ln>
            <a:noFill/>
          </a:ln>
        </p:spPr>
        <p:txBody>
          <a:bodyPr vert="horz" wrap="square" lIns="91440" tIns="45720" rIns="91440" bIns="45720" anchor="ctr" anchorCtr="0" compatLnSpc="1">
            <a:normAutofit/>
          </a:bodyPr>
          <a:lstStyle/>
          <a:p>
            <a:pPr lvl="0"/>
            <a:r>
              <a:rPr lang="en-GB"/>
              <a:t>Click to edit Master title style</a:t>
            </a:r>
            <a:endParaRPr lang="en-US"/>
          </a:p>
        </p:txBody>
      </p:sp>
      <p:sp>
        <p:nvSpPr>
          <p:cNvPr id="3" name="Text Placeholder 2">
            <a:extLst>
              <a:ext uri="{FF2B5EF4-FFF2-40B4-BE49-F238E27FC236}">
                <a16:creationId xmlns:a16="http://schemas.microsoft.com/office/drawing/2014/main" id="{A548AE31-6DB6-183C-958A-0E7F7144A4E0}"/>
              </a:ext>
            </a:extLst>
          </p:cNvPr>
          <p:cNvSpPr txBox="1">
            <a:spLocks noGrp="1"/>
          </p:cNvSpPr>
          <p:nvPr>
            <p:ph type="body" idx="1"/>
          </p:nvPr>
        </p:nvSpPr>
        <p:spPr>
          <a:xfrm>
            <a:off x="838203" y="1825627"/>
            <a:ext cx="10515600" cy="4351336"/>
          </a:xfrm>
          <a:prstGeom prst="rect">
            <a:avLst/>
          </a:prstGeom>
          <a:noFill/>
          <a:ln>
            <a:noFill/>
          </a:ln>
        </p:spPr>
        <p:txBody>
          <a:bodyPr vert="horz" wrap="square" lIns="91440" tIns="45720" rIns="91440" bIns="45720" anchor="t" anchorCtr="0" compatLnSpc="1">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7B21DBBE-4F37-4547-0E00-57B4591424A7}"/>
              </a:ext>
            </a:extLst>
          </p:cNvPr>
          <p:cNvSpPr txBox="1">
            <a:spLocks noGrp="1"/>
          </p:cNvSpPr>
          <p:nvPr>
            <p:ph type="dt" sz="half" idx="2"/>
          </p:nvPr>
        </p:nvSpPr>
        <p:spPr>
          <a:xfrm>
            <a:off x="838203" y="6356351"/>
            <a:ext cx="2743200" cy="365129"/>
          </a:xfrm>
          <a:prstGeom prst="rect">
            <a:avLst/>
          </a:prstGeom>
          <a:noFill/>
          <a:ln>
            <a:noFill/>
          </a:ln>
        </p:spPr>
        <p:txBody>
          <a:bodyPr vert="horz" wrap="square" lIns="91440" tIns="45720" rIns="91440" bIns="45720" anchor="ctr" anchorCtr="0" compatLnSpc="1">
            <a:noAutofit/>
          </a:bodyPr>
          <a:lstStyle>
            <a:lvl1pPr marL="0" marR="0" lvl="0" indent="0" algn="l" defTabSz="914372" rtl="0" fontAlgn="auto" hangingPunct="1">
              <a:lnSpc>
                <a:spcPct val="100000"/>
              </a:lnSpc>
              <a:spcBef>
                <a:spcPts val="0"/>
              </a:spcBef>
              <a:spcAft>
                <a:spcPts val="0"/>
              </a:spcAft>
              <a:buNone/>
              <a:tabLst/>
              <a:defRPr lang="en-US" sz="1200" b="0" i="0" u="none" strike="noStrike" kern="1200" cap="none" spc="0" baseline="0">
                <a:solidFill>
                  <a:srgbClr val="898989"/>
                </a:solidFill>
                <a:uFillTx/>
                <a:latin typeface="Calibri"/>
              </a:defRPr>
            </a:lvl1pPr>
          </a:lstStyle>
          <a:p>
            <a:pPr lvl="0"/>
            <a:fld id="{7F88E736-8FCE-4266-A0AF-56A8596BCAA8}" type="datetime1">
              <a:rPr lang="en-US"/>
              <a:pPr lvl="0"/>
              <a:t>10/17/2024</a:t>
            </a:fld>
            <a:endParaRPr lang="en-US"/>
          </a:p>
        </p:txBody>
      </p:sp>
      <p:sp>
        <p:nvSpPr>
          <p:cNvPr id="5" name="Footer Placeholder 4">
            <a:extLst>
              <a:ext uri="{FF2B5EF4-FFF2-40B4-BE49-F238E27FC236}">
                <a16:creationId xmlns:a16="http://schemas.microsoft.com/office/drawing/2014/main" id="{6986F71F-36DB-AC5A-490C-9D92ABE4559D}"/>
              </a:ext>
            </a:extLst>
          </p:cNvPr>
          <p:cNvSpPr txBox="1">
            <a:spLocks noGrp="1"/>
          </p:cNvSpPr>
          <p:nvPr>
            <p:ph type="ftr" sz="quarter" idx="3"/>
          </p:nvPr>
        </p:nvSpPr>
        <p:spPr>
          <a:xfrm>
            <a:off x="4038603" y="6356351"/>
            <a:ext cx="4114800" cy="365129"/>
          </a:xfrm>
          <a:prstGeom prst="rect">
            <a:avLst/>
          </a:prstGeom>
          <a:noFill/>
          <a:ln>
            <a:noFill/>
          </a:ln>
        </p:spPr>
        <p:txBody>
          <a:bodyPr vert="horz" wrap="square" lIns="91440" tIns="45720" rIns="91440" bIns="45720" anchor="ctr" anchorCtr="1" compatLnSpc="1">
            <a:noAutofit/>
          </a:bodyPr>
          <a:lstStyle>
            <a:lvl1pPr marL="0" marR="0" lvl="0" indent="0" algn="ctr" defTabSz="914372" rtl="0" fontAlgn="auto" hangingPunct="1">
              <a:lnSpc>
                <a:spcPct val="100000"/>
              </a:lnSpc>
              <a:spcBef>
                <a:spcPts val="0"/>
              </a:spcBef>
              <a:spcAft>
                <a:spcPts val="0"/>
              </a:spcAft>
              <a:buNone/>
              <a:tabLst/>
              <a:defRPr lang="en-US" sz="1200" b="0" i="0" u="none" strike="noStrike" kern="1200" cap="none" spc="0" baseline="0">
                <a:solidFill>
                  <a:srgbClr val="898989"/>
                </a:solidFill>
                <a:uFillTx/>
                <a:latin typeface="Calibri"/>
              </a:defRPr>
            </a:lvl1pPr>
          </a:lstStyle>
          <a:p>
            <a:pPr lvl="0"/>
            <a:endParaRPr lang="en-US"/>
          </a:p>
        </p:txBody>
      </p:sp>
      <p:sp>
        <p:nvSpPr>
          <p:cNvPr id="6" name="Slide Number Placeholder 5">
            <a:extLst>
              <a:ext uri="{FF2B5EF4-FFF2-40B4-BE49-F238E27FC236}">
                <a16:creationId xmlns:a16="http://schemas.microsoft.com/office/drawing/2014/main" id="{9B9ACB6C-0B16-CC4E-34F6-2CE5A07107CD}"/>
              </a:ext>
            </a:extLst>
          </p:cNvPr>
          <p:cNvSpPr txBox="1">
            <a:spLocks noGrp="1"/>
          </p:cNvSpPr>
          <p:nvPr>
            <p:ph type="sldNum" sz="quarter" idx="4"/>
          </p:nvPr>
        </p:nvSpPr>
        <p:spPr>
          <a:xfrm>
            <a:off x="8610603" y="6356351"/>
            <a:ext cx="2743200" cy="365129"/>
          </a:xfrm>
          <a:prstGeom prst="rect">
            <a:avLst/>
          </a:prstGeom>
          <a:noFill/>
          <a:ln>
            <a:noFill/>
          </a:ln>
        </p:spPr>
        <p:txBody>
          <a:bodyPr vert="horz" wrap="square" lIns="91440" tIns="45720" rIns="91440" bIns="45720" anchor="ctr" anchorCtr="0" compatLnSpc="1">
            <a:noAutofit/>
          </a:bodyPr>
          <a:lstStyle>
            <a:lvl1pPr marL="0" marR="0" lvl="0" indent="0" algn="r" defTabSz="914372" rtl="0" fontAlgn="auto" hangingPunct="1">
              <a:lnSpc>
                <a:spcPct val="100000"/>
              </a:lnSpc>
              <a:spcBef>
                <a:spcPts val="0"/>
              </a:spcBef>
              <a:spcAft>
                <a:spcPts val="0"/>
              </a:spcAft>
              <a:buNone/>
              <a:tabLst/>
              <a:defRPr lang="en-US" sz="1200" b="0" i="0" u="none" strike="noStrike" kern="1200" cap="none" spc="0" baseline="0">
                <a:solidFill>
                  <a:srgbClr val="898989"/>
                </a:solidFill>
                <a:uFillTx/>
                <a:latin typeface="Calibri"/>
              </a:defRPr>
            </a:lvl1pPr>
          </a:lstStyle>
          <a:p>
            <a:pPr lvl="0"/>
            <a:fld id="{6D0E5B30-1988-40FA-95F6-DE08C213FB74}" type="slidenum">
              <a:t>‹#›</a:t>
            </a:fld>
            <a:endParaRPr lang="en-US"/>
          </a:p>
        </p:txBody>
      </p:sp>
    </p:spTree>
    <p:extLst>
      <p:ext uri="{BB962C8B-B14F-4D97-AF65-F5344CB8AC3E}">
        <p14:creationId xmlns:p14="http://schemas.microsoft.com/office/powerpoint/2010/main" val="3013386290"/>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marL="0" marR="0" lvl="0" indent="0" algn="l" defTabSz="914372" rtl="0" fontAlgn="auto" hangingPunct="1">
        <a:lnSpc>
          <a:spcPct val="90000"/>
        </a:lnSpc>
        <a:spcBef>
          <a:spcPts val="0"/>
        </a:spcBef>
        <a:spcAft>
          <a:spcPts val="0"/>
        </a:spcAft>
        <a:buNone/>
        <a:tabLst/>
        <a:defRPr lang="en-GB" sz="4400" b="0" i="0" u="none" strike="noStrike" kern="1200" cap="none" spc="0" baseline="0">
          <a:solidFill>
            <a:srgbClr val="000000"/>
          </a:solidFill>
          <a:uFillTx/>
          <a:latin typeface="Calibri Light"/>
        </a:defRPr>
      </a:lvl1pPr>
    </p:titleStyle>
    <p:bodyStyle>
      <a:lvl1pPr marL="228590" marR="0" lvl="0" indent="-228590" algn="l" defTabSz="914372" rtl="0" fontAlgn="auto" hangingPunct="1">
        <a:lnSpc>
          <a:spcPct val="90000"/>
        </a:lnSpc>
        <a:spcBef>
          <a:spcPts val="1000"/>
        </a:spcBef>
        <a:spcAft>
          <a:spcPts val="0"/>
        </a:spcAft>
        <a:buSzPct val="100000"/>
        <a:buFont typeface="Arial" pitchFamily="34"/>
        <a:buChar char="•"/>
        <a:tabLst/>
        <a:defRPr lang="en-GB" sz="2800" b="0" i="0" u="none" strike="noStrike" kern="1200" cap="none" spc="0" baseline="0">
          <a:solidFill>
            <a:srgbClr val="000000"/>
          </a:solidFill>
          <a:uFillTx/>
          <a:latin typeface="Calibri"/>
        </a:defRPr>
      </a:lvl1pPr>
      <a:lvl2pPr marL="685781" marR="0" lvl="1" indent="-228590" algn="l" defTabSz="914372" rtl="0" fontAlgn="auto" hangingPunct="1">
        <a:lnSpc>
          <a:spcPct val="90000"/>
        </a:lnSpc>
        <a:spcBef>
          <a:spcPts val="500"/>
        </a:spcBef>
        <a:spcAft>
          <a:spcPts val="0"/>
        </a:spcAft>
        <a:buSzPct val="100000"/>
        <a:buFont typeface="Arial" pitchFamily="34"/>
        <a:buChar char="•"/>
        <a:tabLst/>
        <a:defRPr lang="en-GB" sz="2400" b="0" i="0" u="none" strike="noStrike" kern="1200" cap="none" spc="0" baseline="0">
          <a:solidFill>
            <a:srgbClr val="000000"/>
          </a:solidFill>
          <a:uFillTx/>
          <a:latin typeface="Calibri"/>
        </a:defRPr>
      </a:lvl2pPr>
      <a:lvl3pPr marL="1142972" marR="0" lvl="2" indent="-228590" algn="l" defTabSz="914372" rtl="0" fontAlgn="auto" hangingPunct="1">
        <a:lnSpc>
          <a:spcPct val="90000"/>
        </a:lnSpc>
        <a:spcBef>
          <a:spcPts val="500"/>
        </a:spcBef>
        <a:spcAft>
          <a:spcPts val="0"/>
        </a:spcAft>
        <a:buSzPct val="100000"/>
        <a:buFont typeface="Arial" pitchFamily="34"/>
        <a:buChar char="•"/>
        <a:tabLst/>
        <a:defRPr lang="en-GB" sz="2000" b="0" i="0" u="none" strike="noStrike" kern="1200" cap="none" spc="0" baseline="0">
          <a:solidFill>
            <a:srgbClr val="000000"/>
          </a:solidFill>
          <a:uFillTx/>
          <a:latin typeface="Calibri"/>
        </a:defRPr>
      </a:lvl3pPr>
      <a:lvl4pPr marL="1600163" marR="0" lvl="3" indent="-228590" algn="l" defTabSz="914372" rtl="0" fontAlgn="auto" hangingPunct="1">
        <a:lnSpc>
          <a:spcPct val="90000"/>
        </a:lnSpc>
        <a:spcBef>
          <a:spcPts val="500"/>
        </a:spcBef>
        <a:spcAft>
          <a:spcPts val="0"/>
        </a:spcAft>
        <a:buSzPct val="100000"/>
        <a:buFont typeface="Arial" pitchFamily="34"/>
        <a:buChar char="•"/>
        <a:tabLst/>
        <a:defRPr lang="en-GB" sz="1800" b="0" i="0" u="none" strike="noStrike" kern="1200" cap="none" spc="0" baseline="0">
          <a:solidFill>
            <a:srgbClr val="000000"/>
          </a:solidFill>
          <a:uFillTx/>
          <a:latin typeface="Calibri"/>
        </a:defRPr>
      </a:lvl4pPr>
      <a:lvl5pPr marL="2057345" marR="0" lvl="4" indent="-228590" algn="l" defTabSz="914372" rtl="0" fontAlgn="auto" hangingPunct="1">
        <a:lnSpc>
          <a:spcPct val="90000"/>
        </a:lnSpc>
        <a:spcBef>
          <a:spcPts val="500"/>
        </a:spcBef>
        <a:spcAft>
          <a:spcPts val="0"/>
        </a:spcAft>
        <a:buSzPct val="100000"/>
        <a:buFont typeface="Arial" pitchFamily="34"/>
        <a:buChar char="•"/>
        <a:tabLst/>
        <a:defRPr lang="en-GB" sz="1800" b="0" i="0" u="none" strike="noStrike" kern="1200" cap="none" spc="0" baseline="0">
          <a:solidFill>
            <a:srgbClr val="000000"/>
          </a:solidFill>
          <a:uFillTx/>
          <a:latin typeface="Calibri"/>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14.jpg"/><Relationship Id="rId4" Type="http://schemas.openxmlformats.org/officeDocument/2006/relationships/image" Target="../media/image13.jpg"/></Relationships>
</file>

<file path=ppt/slides/_rels/slide11.xml.rels><?xml version="1.0" encoding="UTF-8" standalone="yes"?>
<Relationships xmlns="http://schemas.openxmlformats.org/package/2006/relationships"><Relationship Id="rId8" Type="http://schemas.openxmlformats.org/officeDocument/2006/relationships/hyperlink" Target="https://eur02.safelinks.protection.outlook.com/?url=https%3A%2F%2Ftwitter.com%2FHIEScotland&amp;data=04%7C01%7Clesley.gallagher%40hient.co.uk%7C23a6d468a0b64970fe6b08d8d3298333%7C42cd146c1e204d8b8df0e184bb9a0994%7C0%7C0%7C637491522527989760%7CUnknown%7CTWFpbGZsb3d8eyJWIjoiMC4wLjAwMDAiLCJQIjoiV2luMzIiLCJBTiI6Ik1haWwiLCJXVCI6Mn0%3D%7C1000&amp;sdata=Pkg6ny3C8CcgNpoHlccOts2%2FFUNPf953pEuF%2Fpj6F2o%3D&amp;reserved=0" TargetMode="External"/><Relationship Id="rId3" Type="http://schemas.openxmlformats.org/officeDocument/2006/relationships/image" Target="../media/image2.jpeg"/><Relationship Id="rId7" Type="http://schemas.openxmlformats.org/officeDocument/2006/relationships/hyperlink" Target="http://www.hie.co.uk/lowcarbon" TargetMode="External"/><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hyperlink" Target="http://www.hie.co.uk/goplaces" TargetMode="External"/><Relationship Id="rId11" Type="http://schemas.openxmlformats.org/officeDocument/2006/relationships/hyperlink" Target="https://eur02.safelinks.protection.outlook.com/?url=https%3A%2F%2Fwww.instagram.com%2Fhiescotland%2F&amp;data=04%7C01%7Clesley.gallagher%40hient.co.uk%7C23a6d468a0b64970fe6b08d8d3298333%7C42cd146c1e204d8b8df0e184bb9a0994%7C0%7C0%7C637491522527999754%7CUnknown%7CTWFpbGZsb3d8eyJWIjoiMC4wLjAwMDAiLCJQIjoiV2luMzIiLCJBTiI6Ik1haWwiLCJXVCI6Mn0%3D%7C1000&amp;sdata=T73B44GTm4E2IN%2FlEwdPuLIZVT%2BoD0iSyO5g6rAGDc4%3D&amp;reserved=0" TargetMode="External"/><Relationship Id="rId5" Type="http://schemas.openxmlformats.org/officeDocument/2006/relationships/hyperlink" Target="https://www.hie.co.uk/knowledge-library/?currentPageId=33169&amp;page=1&amp;showAllResults=false" TargetMode="External"/><Relationship Id="rId10" Type="http://schemas.openxmlformats.org/officeDocument/2006/relationships/hyperlink" Target="https://eur02.safelinks.protection.outlook.com/?url=http%3A%2F%2Fwww.linkedin.com%2Fcompany%2F81845%3Ftrk%3Dtyah%26trkInfo%3Dtas%253AHighlands%2520and%2520I%252Cidx%253A1-2-2%2520&amp;data=04%7C01%7Clesley.gallagher%40hient.co.uk%7C23a6d468a0b64970fe6b08d8d3298333%7C42cd146c1e204d8b8df0e184bb9a0994%7C0%7C0%7C637491522527999754%7CUnknown%7CTWFpbGZsb3d8eyJWIjoiMC4wLjAwMDAiLCJQIjoiV2luMzIiLCJBTiI6Ik1haWwiLCJXVCI6Mn0%3D%7C1000&amp;sdata=5DkgaPPXVq7ORXRXt64oniekiESYbXJrjOCifSGg%2B3c%3D&amp;reserved=0" TargetMode="External"/><Relationship Id="rId4" Type="http://schemas.openxmlformats.org/officeDocument/2006/relationships/hyperlink" Target="https://eur02.safelinks.protection.outlook.com/?url=http%3A%2F%2Fwww.hie.co.uk%2F&amp;data=04%7C01%7Clesley.gallagher%40hient.co.uk%7C23a6d468a0b64970fe6b08d8d3298333%7C42cd146c1e204d8b8df0e184bb9a0994%7C0%7C0%7C637491522527969769%7CUnknown%7CTWFpbGZsb3d8eyJWIjoiMC4wLjAwMDAiLCJQIjoiV2luMzIiLCJBTiI6Ik1haWwiLCJXVCI6Mn0%3D%7C1000&amp;sdata=7mNJW%2B4wOkPmvpkSqluZAkuelBNqG7F%2FuwAvtEXzrao%3D&amp;reserved=0" TargetMode="External"/><Relationship Id="rId9" Type="http://schemas.openxmlformats.org/officeDocument/2006/relationships/hyperlink" Target="https://eur02.safelinks.protection.outlook.com/?url=https%3A%2F%2Fwww.facebook.com%2Fhighlandsandislandsenterprise&amp;data=04%7C01%7Clesley.gallagher%40hient.co.uk%7C23a6d468a0b64970fe6b08d8d3298333%7C42cd146c1e204d8b8df0e184bb9a0994%7C0%7C0%7C637491522527989760%7CUnknown%7CTWFpbGZsb3d8eyJWIjoiMC4wLjAwMDAiLCJQIjoiV2luMzIiLCJBTiI6Ik1haWwiLCJXVCI6Mn0%3D%7C1000&amp;sdata=EXOnOaNAi9QpWMiD86IYZfXaLpx3Wa7tRq653mLq3Kc%3D&amp;reserved=0"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34.xml"/><Relationship Id="rId4" Type="http://schemas.openxmlformats.org/officeDocument/2006/relationships/image" Target="../media/image4.emf"/></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23.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23.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23.xml"/><Relationship Id="rId5" Type="http://schemas.openxmlformats.org/officeDocument/2006/relationships/hyperlink" Target="Scottish%20Social%20Enterprise%20EcoSystem%20Map" TargetMode="Externa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2.jp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01755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B980CE5-96BF-4EE8-935F-EEF656F1E8C5}"/>
              </a:ext>
            </a:extLst>
          </p:cNvPr>
          <p:cNvSpPr txBox="1"/>
          <p:nvPr/>
        </p:nvSpPr>
        <p:spPr>
          <a:xfrm>
            <a:off x="1941540" y="1731366"/>
            <a:ext cx="8951495" cy="3046988"/>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Place has always been at the heart of our strategic direction</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Inextricable link between economic and community development in the Highlands and Islands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Long history of our place-based approach, with public sector, communities, businesses and the education sector</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Combining their knowledge, resources, skills and assets to make a difference</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2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A97FF6CB-F160-4872-B64C-185ACC55BE3B}"/>
              </a:ext>
            </a:extLst>
          </p:cNvPr>
          <p:cNvSpPr/>
          <p:nvPr/>
        </p:nvSpPr>
        <p:spPr>
          <a:xfrm>
            <a:off x="2327498" y="988546"/>
            <a:ext cx="7537004" cy="584775"/>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Place-based approach to development</a:t>
            </a:r>
          </a:p>
        </p:txBody>
      </p:sp>
      <p:pic>
        <p:nvPicPr>
          <p:cNvPr id="3" name="Picture 2" descr="A picture containing sky, water, outdoor, person&#10;&#10;Description automatically generated">
            <a:extLst>
              <a:ext uri="{FF2B5EF4-FFF2-40B4-BE49-F238E27FC236}">
                <a16:creationId xmlns:a16="http://schemas.microsoft.com/office/drawing/2014/main" id="{96298C5F-5B43-1BC9-6638-045FB69F779B}"/>
              </a:ext>
            </a:extLst>
          </p:cNvPr>
          <p:cNvPicPr>
            <a:picLocks noChangeAspect="1"/>
          </p:cNvPicPr>
          <p:nvPr/>
        </p:nvPicPr>
        <p:blipFill rotWithShape="1">
          <a:blip r:embed="rId4"/>
          <a:srcRect t="9121" r="-2" b="9121"/>
          <a:stretch/>
        </p:blipFill>
        <p:spPr>
          <a:xfrm>
            <a:off x="1941540" y="3739793"/>
            <a:ext cx="3951408" cy="2077121"/>
          </a:xfrm>
          <a:prstGeom prst="rect">
            <a:avLst/>
          </a:prstGeom>
        </p:spPr>
      </p:pic>
      <p:pic>
        <p:nvPicPr>
          <p:cNvPr id="4" name="Picture 3" descr="Boats in the water&#10;&#10;Description automatically generated with low confidence">
            <a:extLst>
              <a:ext uri="{FF2B5EF4-FFF2-40B4-BE49-F238E27FC236}">
                <a16:creationId xmlns:a16="http://schemas.microsoft.com/office/drawing/2014/main" id="{9391B4CE-316A-5C32-EFCE-C88A75C83BB3}"/>
              </a:ext>
            </a:extLst>
          </p:cNvPr>
          <p:cNvPicPr>
            <a:picLocks noChangeAspect="1"/>
          </p:cNvPicPr>
          <p:nvPr/>
        </p:nvPicPr>
        <p:blipFill rotWithShape="1">
          <a:blip r:embed="rId5"/>
          <a:srcRect l="107" t="18053" r="-105" b="9858"/>
          <a:stretch/>
        </p:blipFill>
        <p:spPr>
          <a:xfrm>
            <a:off x="6185631" y="3739793"/>
            <a:ext cx="4707404" cy="2181961"/>
          </a:xfrm>
          <a:prstGeom prst="rect">
            <a:avLst/>
          </a:prstGeom>
        </p:spPr>
      </p:pic>
    </p:spTree>
    <p:extLst>
      <p:ext uri="{BB962C8B-B14F-4D97-AF65-F5344CB8AC3E}">
        <p14:creationId xmlns:p14="http://schemas.microsoft.com/office/powerpoint/2010/main" val="28007046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EFFD9F1-D717-470A-A513-42D65187EEB9}"/>
              </a:ext>
            </a:extLst>
          </p:cNvPr>
          <p:cNvSpPr txBox="1"/>
          <p:nvPr/>
        </p:nvSpPr>
        <p:spPr>
          <a:xfrm>
            <a:off x="2924714" y="804533"/>
            <a:ext cx="6815138" cy="526297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alibri" panose="020F0502020204030204"/>
                <a:ea typeface="+mn-ea"/>
                <a:cs typeface="+mn-cs"/>
              </a:rPr>
              <a:t>Find out more about how we work with communities at </a:t>
            </a:r>
            <a:r>
              <a:rPr kumimoji="0" lang="en-GB" sz="2400" b="0" i="0" u="sng" strike="noStrike" kern="1200" cap="none" spc="0" normalizeH="0" baseline="0" noProof="0" dirty="0">
                <a:ln>
                  <a:noFill/>
                </a:ln>
                <a:solidFill>
                  <a:prstClr val="white"/>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www.hie.co.uk</a:t>
            </a:r>
            <a:r>
              <a:rPr kumimoji="0" lang="en-GB" sz="2400" b="0" i="0" u="sng" strike="noStrike" kern="1200" cap="none" spc="0" normalizeH="0" baseline="0" noProof="0" dirty="0">
                <a:ln>
                  <a:noFill/>
                </a:ln>
                <a:solidFill>
                  <a:prstClr val="white"/>
                </a:solidFill>
                <a:effectLst/>
                <a:uLnTx/>
                <a:uFillTx/>
                <a:latin typeface="Calibri" panose="020F0502020204030204"/>
                <a:ea typeface="+mn-ea"/>
                <a:cs typeface="+mn-cs"/>
              </a:rPr>
              <a:t>/communitydevelopment</a:t>
            </a:r>
            <a:r>
              <a:rPr kumimoji="0" lang="en-GB" sz="2400" b="0" i="0" u="none" strike="noStrike" kern="1200" cap="none" spc="0" normalizeH="0" baseline="0" noProof="0" dirty="0">
                <a:ln>
                  <a:noFill/>
                </a:ln>
                <a:solidFill>
                  <a:prstClr val="white"/>
                </a:solidFill>
                <a:effectLst/>
                <a:uLnTx/>
                <a:uFillTx/>
                <a:latin typeface="Calibri" panose="020F0502020204030204"/>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alibri" panose="020F0502020204030204"/>
                <a:ea typeface="+mn-ea"/>
                <a:cs typeface="+mn-cs"/>
                <a:hlinkClick r:id="rId5">
                  <a:extLst>
                    <a:ext uri="{A12FA001-AC4F-418D-AE19-62706E023703}">
                      <ahyp:hlinkClr xmlns:ahyp="http://schemas.microsoft.com/office/drawing/2018/hyperlinkcolor" val="tx"/>
                    </a:ext>
                  </a:extLst>
                </a:hlinkClick>
              </a:rPr>
              <a:t>See HIE’s business and community case studies</a:t>
            </a:r>
            <a:endParaRPr kumimoji="0" lang="en-GB" sz="2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alibri" panose="020F0502020204030204"/>
                <a:ea typeface="+mn-ea"/>
                <a:cs typeface="+mn-cs"/>
              </a:rPr>
              <a:t>Find out about #GoPlaces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alibri" panose="020F0502020204030204"/>
                <a:ea typeface="+mn-ea"/>
                <a:cs typeface="+mn-cs"/>
                <a:hlinkClick r:id="rId6">
                  <a:extLst>
                    <a:ext uri="{A12FA001-AC4F-418D-AE19-62706E023703}">
                      <ahyp:hlinkClr xmlns:ahyp="http://schemas.microsoft.com/office/drawing/2018/hyperlinkcolor" val="tx"/>
                    </a:ext>
                  </a:extLst>
                </a:hlinkClick>
              </a:rPr>
              <a:t>www.hie.co.uk/goplaces</a:t>
            </a:r>
            <a:r>
              <a:rPr kumimoji="0" lang="en-GB" sz="2400" b="0" i="0" u="none" strike="noStrike" kern="1200" cap="none" spc="0" normalizeH="0" baseline="0" noProof="0" dirty="0">
                <a:ln>
                  <a:noFill/>
                </a:ln>
                <a:solidFill>
                  <a:prstClr val="white"/>
                </a:solidFill>
                <a:effectLst/>
                <a:uLnTx/>
                <a:uFillTx/>
                <a:latin typeface="Calibri" panose="020F0502020204030204"/>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alibri" panose="020F0502020204030204"/>
                <a:ea typeface="+mn-ea"/>
                <a:cs typeface="+mn-cs"/>
              </a:rPr>
              <a:t>Find out how we are supporting net zero transition at </a:t>
            </a:r>
            <a:r>
              <a:rPr kumimoji="0" lang="en-GB" sz="2400" b="0" i="0" u="sng" strike="noStrike" kern="1200" cap="none" spc="0" normalizeH="0" baseline="0" noProof="0" dirty="0">
                <a:ln>
                  <a:noFill/>
                </a:ln>
                <a:solidFill>
                  <a:prstClr val="white"/>
                </a:solidFill>
                <a:effectLst/>
                <a:uLnTx/>
                <a:uFillTx/>
                <a:latin typeface="Calibri" panose="020F0502020204030204"/>
                <a:ea typeface="+mn-ea"/>
                <a:cs typeface="+mn-cs"/>
                <a:hlinkClick r:id="rId7">
                  <a:extLst>
                    <a:ext uri="{A12FA001-AC4F-418D-AE19-62706E023703}">
                      <ahyp:hlinkClr xmlns:ahyp="http://schemas.microsoft.com/office/drawing/2018/hyperlinkcolor" val="tx"/>
                    </a:ext>
                  </a:extLst>
                </a:hlinkClick>
              </a:rPr>
              <a:t>www.hie.co.uk/lowcarbon</a:t>
            </a:r>
            <a:r>
              <a:rPr kumimoji="0" lang="en-GB" sz="2400" b="0" i="0" u="none" strike="noStrike" kern="1200" cap="none" spc="0" normalizeH="0" baseline="0" noProof="0" dirty="0">
                <a:ln>
                  <a:noFill/>
                </a:ln>
                <a:solidFill>
                  <a:prstClr val="white"/>
                </a:solidFill>
                <a:effectLst/>
                <a:uLnTx/>
                <a:uFillTx/>
                <a:latin typeface="Calibri" panose="020F0502020204030204"/>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br>
              <a:rPr kumimoji="0" lang="en-GB" sz="2400" b="0" i="0" u="none" strike="noStrike" kern="1200" cap="none" spc="0" normalizeH="0" baseline="0" noProof="0" dirty="0">
                <a:ln>
                  <a:noFill/>
                </a:ln>
                <a:solidFill>
                  <a:prstClr val="white"/>
                </a:solidFill>
                <a:effectLst/>
                <a:uLnTx/>
                <a:uFillTx/>
                <a:latin typeface="Calibri" panose="020F0502020204030204"/>
                <a:ea typeface="+mn-ea"/>
                <a:cs typeface="+mn-cs"/>
              </a:rPr>
            </a:br>
            <a:r>
              <a:rPr kumimoji="0" lang="en-GB" sz="2400" b="0" i="0" u="none" strike="noStrike" kern="1200" cap="none" spc="0" normalizeH="0" baseline="0" noProof="0" dirty="0">
                <a:ln>
                  <a:noFill/>
                </a:ln>
                <a:solidFill>
                  <a:prstClr val="white"/>
                </a:solidFill>
                <a:effectLst/>
                <a:uLnTx/>
                <a:uFillTx/>
                <a:latin typeface="Calibri" panose="020F0502020204030204"/>
                <a:ea typeface="+mn-ea"/>
                <a:cs typeface="+mn-cs"/>
              </a:rPr>
              <a:t>And follow us on social media: </a:t>
            </a:r>
            <a:r>
              <a:rPr kumimoji="0" lang="en-GB" sz="2400" b="0" i="0" u="sng" strike="noStrike" kern="1200" cap="none" spc="0" normalizeH="0" baseline="0" noProof="0" dirty="0">
                <a:ln>
                  <a:noFill/>
                </a:ln>
                <a:solidFill>
                  <a:prstClr val="white"/>
                </a:solidFill>
                <a:effectLst/>
                <a:uLnTx/>
                <a:uFillTx/>
                <a:latin typeface="Calibri" panose="020F0502020204030204"/>
                <a:ea typeface="+mn-ea"/>
                <a:cs typeface="+mn-cs"/>
                <a:hlinkClick r:id="rId8">
                  <a:extLst>
                    <a:ext uri="{A12FA001-AC4F-418D-AE19-62706E023703}">
                      <ahyp:hlinkClr xmlns:ahyp="http://schemas.microsoft.com/office/drawing/2018/hyperlinkcolor" val="tx"/>
                    </a:ext>
                  </a:extLst>
                </a:hlinkClick>
              </a:rPr>
              <a:t>Twitter</a:t>
            </a:r>
            <a:r>
              <a:rPr kumimoji="0" lang="en-GB" sz="2400" b="0" i="0" u="none" strike="noStrike" kern="1200" cap="none" spc="0" normalizeH="0" baseline="0" noProof="0" dirty="0">
                <a:ln>
                  <a:noFill/>
                </a:ln>
                <a:solidFill>
                  <a:prstClr val="white"/>
                </a:solidFill>
                <a:effectLst/>
                <a:uLnTx/>
                <a:uFillTx/>
                <a:latin typeface="Calibri" panose="020F0502020204030204"/>
                <a:ea typeface="+mn-ea"/>
                <a:cs typeface="+mn-cs"/>
              </a:rPr>
              <a:t> : </a:t>
            </a:r>
            <a:r>
              <a:rPr kumimoji="0" lang="en-GB" sz="2400" b="0" i="0" u="sng" strike="noStrike" kern="1200" cap="none" spc="0" normalizeH="0" baseline="0" noProof="0" dirty="0">
                <a:ln>
                  <a:noFill/>
                </a:ln>
                <a:solidFill>
                  <a:prstClr val="white"/>
                </a:solidFill>
                <a:effectLst/>
                <a:uLnTx/>
                <a:uFillTx/>
                <a:latin typeface="Calibri" panose="020F0502020204030204"/>
                <a:ea typeface="+mn-ea"/>
                <a:cs typeface="+mn-cs"/>
                <a:hlinkClick r:id="rId9">
                  <a:extLst>
                    <a:ext uri="{A12FA001-AC4F-418D-AE19-62706E023703}">
                      <ahyp:hlinkClr xmlns:ahyp="http://schemas.microsoft.com/office/drawing/2018/hyperlinkcolor" val="tx"/>
                    </a:ext>
                  </a:extLst>
                </a:hlinkClick>
              </a:rPr>
              <a:t>Facebook</a:t>
            </a:r>
            <a:r>
              <a:rPr kumimoji="0" lang="en-GB" sz="2400" b="0" i="0" u="none" strike="noStrike" kern="1200" cap="none" spc="0" normalizeH="0" baseline="0" noProof="0" dirty="0">
                <a:ln>
                  <a:noFill/>
                </a:ln>
                <a:solidFill>
                  <a:prstClr val="white"/>
                </a:solidFill>
                <a:effectLst/>
                <a:uLnTx/>
                <a:uFillTx/>
                <a:latin typeface="Calibri" panose="020F0502020204030204"/>
                <a:ea typeface="+mn-ea"/>
                <a:cs typeface="+mn-cs"/>
              </a:rPr>
              <a:t> : </a:t>
            </a:r>
            <a:r>
              <a:rPr kumimoji="0" lang="en-GB" sz="2400" b="0" i="0" u="sng" strike="noStrike" kern="1200" cap="none" spc="0" normalizeH="0" baseline="0" noProof="0" dirty="0" err="1">
                <a:ln>
                  <a:noFill/>
                </a:ln>
                <a:solidFill>
                  <a:prstClr val="white"/>
                </a:solidFill>
                <a:effectLst/>
                <a:uLnTx/>
                <a:uFillTx/>
                <a:latin typeface="Calibri" panose="020F0502020204030204"/>
                <a:ea typeface="+mn-ea"/>
                <a:cs typeface="+mn-cs"/>
                <a:hlinkClick r:id="rId10">
                  <a:extLst>
                    <a:ext uri="{A12FA001-AC4F-418D-AE19-62706E023703}">
                      <ahyp:hlinkClr xmlns:ahyp="http://schemas.microsoft.com/office/drawing/2018/hyperlinkcolor" val="tx"/>
                    </a:ext>
                  </a:extLst>
                </a:hlinkClick>
              </a:rPr>
              <a:t>Linkedin</a:t>
            </a:r>
            <a:r>
              <a:rPr kumimoji="0" lang="en-GB" sz="2400" b="0" i="0" u="none" strike="noStrike" kern="1200" cap="none" spc="0" normalizeH="0" baseline="0" noProof="0" dirty="0">
                <a:ln>
                  <a:noFill/>
                </a:ln>
                <a:solidFill>
                  <a:prstClr val="white"/>
                </a:solidFill>
                <a:effectLst/>
                <a:uLnTx/>
                <a:uFillTx/>
                <a:latin typeface="Calibri" panose="020F0502020204030204"/>
                <a:ea typeface="+mn-ea"/>
                <a:cs typeface="+mn-cs"/>
              </a:rPr>
              <a:t> : </a:t>
            </a:r>
            <a:r>
              <a:rPr kumimoji="0" lang="en-GB" sz="2400" b="0" i="0" u="sng" strike="noStrike" kern="1200" cap="none" spc="0" normalizeH="0" baseline="0" noProof="0" dirty="0">
                <a:ln>
                  <a:noFill/>
                </a:ln>
                <a:solidFill>
                  <a:prstClr val="white"/>
                </a:solidFill>
                <a:effectLst/>
                <a:uLnTx/>
                <a:uFillTx/>
                <a:latin typeface="Calibri" panose="020F0502020204030204"/>
                <a:ea typeface="+mn-ea"/>
                <a:cs typeface="+mn-cs"/>
                <a:hlinkClick r:id="rId11">
                  <a:extLst>
                    <a:ext uri="{A12FA001-AC4F-418D-AE19-62706E023703}">
                      <ahyp:hlinkClr xmlns:ahyp="http://schemas.microsoft.com/office/drawing/2018/hyperlinkcolor" val="tx"/>
                    </a:ext>
                  </a:extLst>
                </a:hlinkClick>
              </a:rPr>
              <a:t>Instagram</a:t>
            </a:r>
            <a:endParaRPr kumimoji="0" lang="en-GB" sz="2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spTree>
    <p:extLst>
      <p:ext uri="{BB962C8B-B14F-4D97-AF65-F5344CB8AC3E}">
        <p14:creationId xmlns:p14="http://schemas.microsoft.com/office/powerpoint/2010/main" val="36455124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9CA033D-90A1-4D4D-9658-BAD8392DC9A8}"/>
              </a:ext>
            </a:extLst>
          </p:cNvPr>
          <p:cNvPicPr>
            <a:picLocks noChangeAspect="1"/>
          </p:cNvPicPr>
          <p:nvPr/>
        </p:nvPicPr>
        <p:blipFill>
          <a:blip r:embed="rId4"/>
          <a:stretch>
            <a:fillRect/>
          </a:stretch>
        </p:blipFill>
        <p:spPr>
          <a:xfrm>
            <a:off x="1956487" y="1334529"/>
            <a:ext cx="3323968" cy="5053914"/>
          </a:xfrm>
          <a:prstGeom prst="rect">
            <a:avLst/>
          </a:prstGeom>
        </p:spPr>
      </p:pic>
      <p:sp>
        <p:nvSpPr>
          <p:cNvPr id="12" name="Rectangle 11">
            <a:extLst>
              <a:ext uri="{FF2B5EF4-FFF2-40B4-BE49-F238E27FC236}">
                <a16:creationId xmlns:a16="http://schemas.microsoft.com/office/drawing/2014/main" id="{F9356C1F-B544-4B41-8236-437D9CF19F60}"/>
              </a:ext>
            </a:extLst>
          </p:cNvPr>
          <p:cNvSpPr/>
          <p:nvPr/>
        </p:nvSpPr>
        <p:spPr>
          <a:xfrm>
            <a:off x="5787081" y="5061988"/>
            <a:ext cx="3583368" cy="784830"/>
          </a:xfrm>
          <a:prstGeom prst="rect">
            <a:avLst/>
          </a:prstGeom>
        </p:spPr>
        <p:txBody>
          <a:bodyPr wrap="square">
            <a:spAutoFit/>
          </a:bodyPr>
          <a:lstStyle/>
          <a:p>
            <a:pPr defTabSz="342900">
              <a:defRPr/>
            </a:pPr>
            <a:r>
              <a:rPr lang="en-US" sz="1500" b="1" dirty="0">
                <a:solidFill>
                  <a:prstClr val="white"/>
                </a:solidFill>
                <a:latin typeface="Calibri" panose="020F0502020204030204"/>
              </a:rPr>
              <a:t>We enable communities to contribute to the social and economic wellbeing and growth of the region.</a:t>
            </a:r>
            <a:endParaRPr lang="en-GB" sz="1500" b="1" dirty="0">
              <a:solidFill>
                <a:prstClr val="white"/>
              </a:solidFill>
              <a:latin typeface="Calibri" panose="020F0502020204030204"/>
            </a:endParaRPr>
          </a:p>
        </p:txBody>
      </p:sp>
      <p:sp>
        <p:nvSpPr>
          <p:cNvPr id="6" name="Rectangle 5">
            <a:extLst>
              <a:ext uri="{FF2B5EF4-FFF2-40B4-BE49-F238E27FC236}">
                <a16:creationId xmlns:a16="http://schemas.microsoft.com/office/drawing/2014/main" id="{A97FF6CB-F160-4872-B64C-185ACC55BE3B}"/>
              </a:ext>
            </a:extLst>
          </p:cNvPr>
          <p:cNvSpPr/>
          <p:nvPr/>
        </p:nvSpPr>
        <p:spPr>
          <a:xfrm>
            <a:off x="5984790" y="1538601"/>
            <a:ext cx="3861679" cy="507831"/>
          </a:xfrm>
          <a:prstGeom prst="rect">
            <a:avLst/>
          </a:prstGeom>
        </p:spPr>
        <p:txBody>
          <a:bodyPr wrap="square">
            <a:spAutoFit/>
          </a:bodyPr>
          <a:lstStyle/>
          <a:p>
            <a:pPr defTabSz="342900">
              <a:defRPr/>
            </a:pPr>
            <a:endParaRPr lang="en-GB" sz="2700" b="1" dirty="0">
              <a:solidFill>
                <a:prstClr val="white"/>
              </a:solidFill>
              <a:latin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7C94A26C-1E3C-4775-B439-46F3A8C43278}"/>
              </a:ext>
            </a:extLst>
          </p:cNvPr>
          <p:cNvSpPr txBox="1"/>
          <p:nvPr/>
        </p:nvSpPr>
        <p:spPr>
          <a:xfrm flipH="1">
            <a:off x="5688227" y="2046432"/>
            <a:ext cx="4806778" cy="2246769"/>
          </a:xfrm>
          <a:prstGeom prst="rect">
            <a:avLst/>
          </a:prstGeom>
          <a:noFill/>
        </p:spPr>
        <p:txBody>
          <a:bodyPr wrap="square" rtlCol="0">
            <a:spAutoFit/>
          </a:bodyPr>
          <a:lstStyle/>
          <a:p>
            <a:pPr marL="285750" indent="-285750" defTabSz="457200">
              <a:buFont typeface="Arial" panose="020B0604020202020204" pitchFamily="34" charset="0"/>
              <a:buChar char="•"/>
            </a:pPr>
            <a:r>
              <a:rPr lang="en-GB" sz="2000" dirty="0">
                <a:solidFill>
                  <a:prstClr val="white"/>
                </a:solidFill>
                <a:latin typeface="Calibri" panose="020F0502020204030204"/>
              </a:rPr>
              <a:t>Population circa @493K of Scotland’s 5.4M</a:t>
            </a:r>
          </a:p>
          <a:p>
            <a:pPr marL="285750" indent="-285750" defTabSz="457200">
              <a:buFont typeface="Arial" panose="020B0604020202020204" pitchFamily="34" charset="0"/>
              <a:buChar char="•"/>
            </a:pPr>
            <a:r>
              <a:rPr lang="en-GB" sz="2000" dirty="0">
                <a:solidFill>
                  <a:prstClr val="white"/>
                </a:solidFill>
                <a:latin typeface="Calibri" panose="020F0502020204030204"/>
              </a:rPr>
              <a:t>Inverness is the main town for the region but many key centres of population across the region.</a:t>
            </a:r>
          </a:p>
          <a:p>
            <a:pPr marL="285750" indent="-285750" defTabSz="457200">
              <a:buFont typeface="Arial" panose="020B0604020202020204" pitchFamily="34" charset="0"/>
              <a:buChar char="•"/>
            </a:pPr>
            <a:r>
              <a:rPr lang="en-GB" sz="2000" dirty="0">
                <a:solidFill>
                  <a:prstClr val="white"/>
                </a:solidFill>
                <a:latin typeface="Calibri" panose="020F0502020204030204"/>
              </a:rPr>
              <a:t>High levels of self-employment and well qualified working age population.</a:t>
            </a:r>
          </a:p>
        </p:txBody>
      </p:sp>
    </p:spTree>
    <p:extLst>
      <p:ext uri="{BB962C8B-B14F-4D97-AF65-F5344CB8AC3E}">
        <p14:creationId xmlns:p14="http://schemas.microsoft.com/office/powerpoint/2010/main" val="14048689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sp>
        <p:nvSpPr>
          <p:cNvPr id="2" name="TextBox 11">
            <a:extLst>
              <a:ext uri="{FF2B5EF4-FFF2-40B4-BE49-F238E27FC236}">
                <a16:creationId xmlns:a16="http://schemas.microsoft.com/office/drawing/2014/main" id="{6CA62A0C-E7B3-E566-B71D-C227FFF00982}"/>
              </a:ext>
            </a:extLst>
          </p:cNvPr>
          <p:cNvSpPr txBox="1"/>
          <p:nvPr/>
        </p:nvSpPr>
        <p:spPr>
          <a:xfrm>
            <a:off x="922655" y="846388"/>
            <a:ext cx="8457015" cy="5616922"/>
          </a:xfrm>
          <a:prstGeom prst="rect">
            <a:avLst/>
          </a:prstGeom>
          <a:noFill/>
          <a:ln cap="flat">
            <a:noFill/>
          </a:ln>
        </p:spPr>
        <p:txBody>
          <a:bodyPr vert="horz" wrap="square" lIns="91440" tIns="45720" rIns="91440" bIns="45720" anchor="t" anchorCtr="0" compatLnSpc="1">
            <a:spAutoFit/>
          </a:bodyPr>
          <a:lstStyle/>
          <a:p>
            <a:pPr marL="0" marR="0" lvl="0" indent="0" algn="l" defTabSz="45719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GB" sz="2200" b="1" i="0" u="none" strike="noStrike" kern="0" cap="none" spc="0" normalizeH="0" baseline="0" noProof="0" dirty="0">
                <a:ln>
                  <a:noFill/>
                </a:ln>
                <a:solidFill>
                  <a:srgbClr val="FFFFFF"/>
                </a:solidFill>
                <a:effectLst/>
                <a:uLnTx/>
                <a:uFillTx/>
                <a:latin typeface="Calibri"/>
                <a:ea typeface="+mn-ea"/>
                <a:cs typeface="+mn-cs"/>
              </a:rPr>
              <a:t>About us: </a:t>
            </a:r>
            <a:br>
              <a:rPr kumimoji="0" lang="en-GB" sz="1700" b="0" i="0" u="none" strike="noStrike" kern="0" cap="none" spc="0" normalizeH="0" baseline="0" noProof="0" dirty="0">
                <a:ln>
                  <a:noFill/>
                </a:ln>
                <a:solidFill>
                  <a:srgbClr val="FFFFFF"/>
                </a:solidFill>
                <a:effectLst/>
                <a:uLnTx/>
                <a:uFillTx/>
                <a:latin typeface="Calibri"/>
                <a:ea typeface="+mn-ea"/>
                <a:cs typeface="+mn-cs"/>
              </a:rPr>
            </a:br>
            <a:endParaRPr kumimoji="0" lang="en-GB" sz="1700" b="0" i="0" u="none" strike="noStrike" kern="0" cap="none" spc="0" normalizeH="0" baseline="0" noProof="0" dirty="0">
              <a:ln>
                <a:noFill/>
              </a:ln>
              <a:solidFill>
                <a:srgbClr val="FFFFFF"/>
              </a:solidFill>
              <a:effectLst/>
              <a:uLnTx/>
              <a:uFillTx/>
              <a:latin typeface="Calibri"/>
              <a:ea typeface="+mn-ea"/>
              <a:cs typeface="+mn-cs"/>
            </a:endParaRPr>
          </a:p>
          <a:p>
            <a:pPr marL="0" marR="0" lvl="0" indent="0" algn="l" defTabSz="45719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GB" sz="1700" b="0" i="0" u="none" strike="noStrike" kern="0" cap="none" spc="0" normalizeH="0" baseline="0" noProof="0" dirty="0">
                <a:ln>
                  <a:noFill/>
                </a:ln>
                <a:solidFill>
                  <a:srgbClr val="FFFFFF"/>
                </a:solidFill>
                <a:effectLst/>
                <a:uLnTx/>
                <a:uFillTx/>
                <a:latin typeface="Calibri"/>
                <a:ea typeface="+mn-ea"/>
                <a:cs typeface="+mn-cs"/>
              </a:rPr>
              <a:t>We work in a diverse region which extends from Shetland to Argyll, and from the Outer Hebrides to Moray, covering more than half of Scotland’s land mass. We have teams across the region helping communities and businesses to develop and grow. We help people across half of Scotland to build a stronger economy and a better future. </a:t>
            </a:r>
          </a:p>
          <a:p>
            <a:pPr marL="0" marR="0" lvl="0" indent="0" algn="l" defTabSz="45719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GB" sz="1700" b="0" i="0" u="none" strike="noStrike" kern="0" cap="none" spc="0" normalizeH="0" baseline="0" noProof="0" dirty="0">
              <a:ln>
                <a:noFill/>
              </a:ln>
              <a:solidFill>
                <a:srgbClr val="FFFFFF"/>
              </a:solidFill>
              <a:effectLst/>
              <a:uLnTx/>
              <a:uFillTx/>
              <a:latin typeface="Calibri"/>
              <a:ea typeface="+mn-ea"/>
              <a:cs typeface="+mn-cs"/>
            </a:endParaRPr>
          </a:p>
          <a:p>
            <a:pPr marL="0" marR="0" lvl="0" indent="0" algn="l" defTabSz="45719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GB" sz="2200" b="1" i="0" u="none" strike="noStrike" kern="0" cap="none" spc="0" normalizeH="0" baseline="0" noProof="0" dirty="0">
                <a:ln>
                  <a:noFill/>
                </a:ln>
                <a:solidFill>
                  <a:srgbClr val="FFFFFF"/>
                </a:solidFill>
                <a:effectLst/>
                <a:uLnTx/>
                <a:uFillTx/>
                <a:latin typeface="Calibri"/>
                <a:ea typeface="+mn-ea"/>
                <a:cs typeface="+mn-cs"/>
              </a:rPr>
              <a:t>Our 2023-2028 vision: </a:t>
            </a:r>
          </a:p>
          <a:p>
            <a:pPr marL="0" marR="0" lvl="0" indent="0" algn="l" defTabSz="45719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GB" sz="2200" b="1" i="0" u="none" strike="noStrike" kern="0" cap="none" spc="0" normalizeH="0" baseline="0" noProof="0" dirty="0">
              <a:ln>
                <a:noFill/>
              </a:ln>
              <a:solidFill>
                <a:srgbClr val="FFFFFF"/>
              </a:solidFill>
              <a:effectLst/>
              <a:uLnTx/>
              <a:uFillTx/>
              <a:latin typeface="Calibri"/>
              <a:ea typeface="+mn-ea"/>
              <a:cs typeface="+mn-cs"/>
            </a:endParaRPr>
          </a:p>
          <a:p>
            <a:pPr marL="0" marR="0" lvl="0" indent="0" algn="l" defTabSz="45719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GB" sz="1700" b="0" i="0" u="none" strike="noStrike" kern="0" cap="none" spc="0" normalizeH="0" baseline="0" noProof="0" dirty="0">
                <a:ln>
                  <a:noFill/>
                </a:ln>
                <a:solidFill>
                  <a:srgbClr val="FFFFFF"/>
                </a:solidFill>
                <a:effectLst/>
                <a:uLnTx/>
                <a:uFillTx/>
                <a:latin typeface="Calibri"/>
                <a:ea typeface="+mn-ea"/>
                <a:cs typeface="Calibri"/>
              </a:rPr>
              <a:t>The Highlands and Islands is a leading net zero region with a dynamic wellbeing economy, which benefits its growing population and makes a valued contribution to Scotland.</a:t>
            </a:r>
            <a:endParaRPr kumimoji="0" lang="en-GB" sz="1700" b="0" i="0" u="none" strike="noStrike" kern="0" cap="none" spc="0" normalizeH="0" baseline="0" noProof="0" dirty="0">
              <a:ln>
                <a:noFill/>
              </a:ln>
              <a:solidFill>
                <a:srgbClr val="000000"/>
              </a:solidFill>
              <a:effectLst/>
              <a:uLnTx/>
              <a:uFillTx/>
              <a:latin typeface="Calibri"/>
              <a:ea typeface="+mn-ea"/>
              <a:cs typeface="Calibri"/>
            </a:endParaRPr>
          </a:p>
          <a:p>
            <a:pPr marL="0" marR="0" lvl="0" indent="0" algn="l" defTabSz="45719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GB" sz="1700" b="0" i="0" u="none" strike="noStrike" kern="0" cap="none" spc="0" normalizeH="0" baseline="0" noProof="0" dirty="0">
              <a:ln>
                <a:noFill/>
              </a:ln>
              <a:solidFill>
                <a:srgbClr val="FFFFFF"/>
              </a:solidFill>
              <a:effectLst/>
              <a:uLnTx/>
              <a:uFillTx/>
              <a:latin typeface="Calibri"/>
              <a:ea typeface="+mn-ea"/>
              <a:cs typeface="+mn-cs"/>
            </a:endParaRPr>
          </a:p>
          <a:p>
            <a:pPr marL="0" marR="0" lvl="0" indent="0" algn="l" defTabSz="45719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GB" sz="2200" b="1" i="0" u="none" strike="noStrike" kern="0" cap="none" spc="0" normalizeH="0" baseline="0" noProof="0" dirty="0">
                <a:ln>
                  <a:noFill/>
                </a:ln>
                <a:solidFill>
                  <a:srgbClr val="FFFFFF"/>
                </a:solidFill>
                <a:effectLst/>
                <a:uLnTx/>
                <a:uFillTx/>
                <a:latin typeface="Calibri"/>
                <a:ea typeface="+mn-ea"/>
                <a:cs typeface="+mn-cs"/>
              </a:rPr>
              <a:t>Our priorities:</a:t>
            </a:r>
            <a:br>
              <a:rPr kumimoji="0" lang="en-GB" sz="1700" b="0" i="0" u="none" strike="noStrike" kern="0" cap="none" spc="0" normalizeH="0" baseline="0" noProof="0" dirty="0">
                <a:ln>
                  <a:noFill/>
                </a:ln>
                <a:solidFill>
                  <a:srgbClr val="FFFFFF"/>
                </a:solidFill>
                <a:effectLst/>
                <a:uLnTx/>
                <a:uFillTx/>
                <a:latin typeface="Calibri"/>
                <a:ea typeface="+mn-ea"/>
                <a:cs typeface="+mn-cs"/>
              </a:rPr>
            </a:br>
            <a:r>
              <a:rPr kumimoji="0" lang="en-GB" sz="1700" b="0" i="0" u="none" strike="noStrike" kern="0" cap="none" spc="0" normalizeH="0" baseline="0" noProof="0" dirty="0">
                <a:ln>
                  <a:noFill/>
                </a:ln>
                <a:solidFill>
                  <a:srgbClr val="FFFFFF"/>
                </a:solidFill>
                <a:effectLst/>
                <a:uLnTx/>
                <a:uFillTx/>
                <a:latin typeface="Calibri"/>
                <a:ea typeface="+mn-ea"/>
                <a:cs typeface="+mn-cs"/>
              </a:rPr>
              <a:t>To b</a:t>
            </a:r>
            <a:r>
              <a:rPr kumimoji="0" lang="en-GB" sz="1600" b="0" i="0" u="none" strike="noStrike" kern="0" cap="none" spc="0" normalizeH="0" baseline="0" noProof="0" dirty="0" err="1">
                <a:ln>
                  <a:noFill/>
                </a:ln>
                <a:solidFill>
                  <a:srgbClr val="FFFFFF"/>
                </a:solidFill>
                <a:effectLst/>
                <a:uLnTx/>
                <a:uFillTx/>
                <a:latin typeface="Calibri"/>
                <a:ea typeface="+mn-ea"/>
                <a:cs typeface="Calibri"/>
              </a:rPr>
              <a:t>uild</a:t>
            </a:r>
            <a:r>
              <a:rPr kumimoji="0" lang="en-GB" sz="1600" b="0" i="0" u="none" strike="noStrike" kern="0" cap="none" spc="0" normalizeH="0" baseline="0" noProof="0" dirty="0">
                <a:ln>
                  <a:noFill/>
                </a:ln>
                <a:solidFill>
                  <a:srgbClr val="FFFFFF"/>
                </a:solidFill>
                <a:effectLst/>
                <a:uLnTx/>
                <a:uFillTx/>
                <a:latin typeface="Calibri"/>
                <a:ea typeface="+mn-ea"/>
                <a:cs typeface="Calibri"/>
              </a:rPr>
              <a:t> and sustain a greener, fairer and more resilient region that benefits everyone through investment in:</a:t>
            </a:r>
            <a:endParaRPr kumimoji="0" lang="en-GB" sz="1600" b="0" i="0" u="none" strike="noStrike" kern="0" cap="none" spc="0" normalizeH="0" baseline="0" noProof="0" dirty="0">
              <a:ln>
                <a:noFill/>
              </a:ln>
              <a:solidFill>
                <a:srgbClr val="000000"/>
              </a:solidFill>
              <a:effectLst/>
              <a:uLnTx/>
              <a:uFillTx/>
              <a:latin typeface="Calibri"/>
              <a:ea typeface="+mn-ea"/>
              <a:cs typeface="Calibri"/>
            </a:endParaRPr>
          </a:p>
          <a:p>
            <a:pPr marL="0" marR="0" lvl="0" indent="0" algn="l" defTabSz="45719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endParaRPr kumimoji="0" lang="en-GB" sz="1700" b="0" i="0" u="none" strike="noStrike" kern="0" cap="none" spc="0" normalizeH="0" baseline="0" noProof="0" dirty="0">
              <a:ln>
                <a:noFill/>
              </a:ln>
              <a:solidFill>
                <a:srgbClr val="FFFFFF"/>
              </a:solidFill>
              <a:effectLst/>
              <a:uLnTx/>
              <a:uFillTx/>
              <a:latin typeface="Calibri"/>
              <a:ea typeface="+mn-ea"/>
              <a:cs typeface="+mn-cs"/>
            </a:endParaRPr>
          </a:p>
          <a:p>
            <a:pPr marL="171450" marR="0" lvl="0" indent="-171450" algn="l" defTabSz="457190" rtl="0" eaLnBrk="1" fontAlgn="auto" latinLnBrk="0" hangingPunct="1">
              <a:lnSpc>
                <a:spcPct val="100000"/>
              </a:lnSpc>
              <a:spcBef>
                <a:spcPts val="0"/>
              </a:spcBef>
              <a:spcAft>
                <a:spcPts val="0"/>
              </a:spcAft>
              <a:buClrTx/>
              <a:buSzPct val="100000"/>
              <a:buFont typeface="Wingdings" pitchFamily="2"/>
              <a:buChar char="§"/>
              <a:tabLst/>
              <a:defRPr sz="1800" b="0" i="0" u="none" strike="noStrike" kern="0" cap="none" spc="0" baseline="0">
                <a:solidFill>
                  <a:srgbClr val="000000"/>
                </a:solidFill>
                <a:uFillTx/>
              </a:defRPr>
            </a:pPr>
            <a:r>
              <a:rPr kumimoji="0" lang="en-GB" sz="1700" b="0" i="0" u="none" strike="noStrike" kern="0" cap="none" spc="0" normalizeH="0" baseline="0" noProof="0" dirty="0">
                <a:ln>
                  <a:noFill/>
                </a:ln>
                <a:solidFill>
                  <a:srgbClr val="FFFFFF"/>
                </a:solidFill>
                <a:effectLst/>
                <a:uLnTx/>
                <a:uFillTx/>
                <a:latin typeface="Calibri"/>
                <a:ea typeface="+mn-ea"/>
                <a:cs typeface="+mn-cs"/>
              </a:rPr>
              <a:t>People</a:t>
            </a:r>
          </a:p>
          <a:p>
            <a:pPr marL="171450" marR="0" lvl="0" indent="-171450" algn="l" defTabSz="457190" rtl="0" eaLnBrk="1" fontAlgn="auto" latinLnBrk="0" hangingPunct="1">
              <a:lnSpc>
                <a:spcPct val="100000"/>
              </a:lnSpc>
              <a:spcBef>
                <a:spcPts val="0"/>
              </a:spcBef>
              <a:spcAft>
                <a:spcPts val="0"/>
              </a:spcAft>
              <a:buClrTx/>
              <a:buSzPct val="100000"/>
              <a:buFont typeface="Wingdings" pitchFamily="2"/>
              <a:buChar char="§"/>
              <a:tabLst/>
              <a:defRPr sz="1800" b="0" i="0" u="none" strike="noStrike" kern="0" cap="none" spc="0" baseline="0">
                <a:solidFill>
                  <a:srgbClr val="000000"/>
                </a:solidFill>
                <a:uFillTx/>
              </a:defRPr>
            </a:pPr>
            <a:r>
              <a:rPr kumimoji="0" lang="en-GB" sz="1700" b="0" i="0" u="none" strike="noStrike" kern="0" cap="none" spc="0" normalizeH="0" baseline="0" noProof="0" dirty="0">
                <a:ln>
                  <a:noFill/>
                </a:ln>
                <a:solidFill>
                  <a:srgbClr val="FFFFFF"/>
                </a:solidFill>
                <a:effectLst/>
                <a:uLnTx/>
                <a:uFillTx/>
                <a:latin typeface="Calibri"/>
                <a:ea typeface="+mn-ea"/>
                <a:cs typeface="+mn-cs"/>
              </a:rPr>
              <a:t>Place</a:t>
            </a:r>
          </a:p>
          <a:p>
            <a:pPr marL="171450" marR="0" lvl="0" indent="-171450" algn="l" defTabSz="457190" rtl="0" eaLnBrk="1" fontAlgn="auto" latinLnBrk="0" hangingPunct="1">
              <a:lnSpc>
                <a:spcPct val="100000"/>
              </a:lnSpc>
              <a:spcBef>
                <a:spcPts val="0"/>
              </a:spcBef>
              <a:spcAft>
                <a:spcPts val="0"/>
              </a:spcAft>
              <a:buClrTx/>
              <a:buSzPct val="100000"/>
              <a:buFont typeface="Wingdings" pitchFamily="2"/>
              <a:buChar char="§"/>
              <a:tabLst/>
              <a:defRPr sz="1800" b="0" i="0" u="none" strike="noStrike" kern="0" cap="none" spc="0" baseline="0">
                <a:solidFill>
                  <a:srgbClr val="000000"/>
                </a:solidFill>
                <a:uFillTx/>
              </a:defRPr>
            </a:pPr>
            <a:r>
              <a:rPr kumimoji="0" lang="en-GB" sz="1700" b="0" i="0" u="none" strike="noStrike" kern="0" cap="none" spc="0" normalizeH="0" baseline="0" noProof="0" dirty="0">
                <a:ln>
                  <a:noFill/>
                </a:ln>
                <a:solidFill>
                  <a:srgbClr val="FFFFFF"/>
                </a:solidFill>
                <a:effectLst/>
                <a:uLnTx/>
                <a:uFillTx/>
                <a:latin typeface="Calibri"/>
                <a:ea typeface="+mn-ea"/>
                <a:cs typeface="+mn-cs"/>
              </a:rPr>
              <a:t>Planet</a:t>
            </a:r>
          </a:p>
          <a:p>
            <a:pPr marL="171450" marR="0" lvl="0" indent="-171450" algn="l" defTabSz="457190" rtl="0" eaLnBrk="1" fontAlgn="auto" latinLnBrk="0" hangingPunct="1">
              <a:lnSpc>
                <a:spcPct val="100000"/>
              </a:lnSpc>
              <a:spcBef>
                <a:spcPts val="0"/>
              </a:spcBef>
              <a:spcAft>
                <a:spcPts val="0"/>
              </a:spcAft>
              <a:buClrTx/>
              <a:buSzPct val="100000"/>
              <a:buFont typeface="Wingdings" pitchFamily="2"/>
              <a:buChar char="§"/>
              <a:tabLst/>
              <a:defRPr sz="1800" b="0" i="0" u="none" strike="noStrike" kern="0" cap="none" spc="0" baseline="0">
                <a:solidFill>
                  <a:srgbClr val="000000"/>
                </a:solidFill>
                <a:uFillTx/>
              </a:defRPr>
            </a:pPr>
            <a:r>
              <a:rPr kumimoji="0" lang="en-GB" sz="1700" b="0" i="0" u="none" strike="noStrike" kern="0" cap="none" spc="0" normalizeH="0" baseline="0" noProof="0" dirty="0">
                <a:ln>
                  <a:noFill/>
                </a:ln>
                <a:solidFill>
                  <a:srgbClr val="FFFFFF"/>
                </a:solidFill>
                <a:effectLst/>
                <a:uLnTx/>
                <a:uFillTx/>
                <a:latin typeface="Calibri"/>
                <a:ea typeface="+mn-ea"/>
                <a:cs typeface="+mn-cs"/>
              </a:rPr>
              <a:t>Prosperity</a:t>
            </a:r>
            <a:endParaRPr kumimoji="0" lang="en-US" sz="1700" b="0" i="0" u="none" strike="noStrike" kern="0" cap="none" spc="0" normalizeH="0" baseline="0" noProof="0" dirty="0">
              <a:ln>
                <a:noFill/>
              </a:ln>
              <a:solidFill>
                <a:srgbClr val="FFFFFF"/>
              </a:solidFill>
              <a:effectLst/>
              <a:uLnTx/>
              <a:uFillTx/>
              <a:latin typeface="Calibri"/>
              <a:ea typeface="+mn-ea"/>
              <a:cs typeface="+mn-cs"/>
            </a:endParaRPr>
          </a:p>
        </p:txBody>
      </p:sp>
      <p:pic>
        <p:nvPicPr>
          <p:cNvPr id="14" name="Picture 14">
            <a:extLst>
              <a:ext uri="{FF2B5EF4-FFF2-40B4-BE49-F238E27FC236}">
                <a16:creationId xmlns:a16="http://schemas.microsoft.com/office/drawing/2014/main" id="{56E19E0D-D4DC-1B2C-E521-9AF2E6735927}"/>
              </a:ext>
            </a:extLst>
          </p:cNvPr>
          <p:cNvPicPr>
            <a:picLocks noChangeAspect="1"/>
          </p:cNvPicPr>
          <p:nvPr/>
        </p:nvPicPr>
        <p:blipFill>
          <a:blip r:embed="rId4">
            <a:alphaModFix amt="50000"/>
          </a:blip>
          <a:stretch>
            <a:fillRect/>
          </a:stretch>
        </p:blipFill>
        <p:spPr>
          <a:xfrm>
            <a:off x="8846719" y="934626"/>
            <a:ext cx="3345286" cy="5785244"/>
          </a:xfrm>
          <a:prstGeom prst="rect">
            <a:avLst/>
          </a:prstGeom>
          <a:noFill/>
          <a:ln cap="flat">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319D280B-7226-2D44-B8D5-E11049ABEAA5}"/>
              </a:ext>
            </a:extLst>
          </p:cNvPr>
          <p:cNvSpPr/>
          <p:nvPr/>
        </p:nvSpPr>
        <p:spPr>
          <a:xfrm>
            <a:off x="2239007" y="939344"/>
            <a:ext cx="4843321" cy="6068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1"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5F6F075C-0F66-7B45-9BD9-6F5907D8878F}"/>
              </a:ext>
            </a:extLst>
          </p:cNvPr>
          <p:cNvSpPr/>
          <p:nvPr/>
        </p:nvSpPr>
        <p:spPr>
          <a:xfrm>
            <a:off x="2239005" y="827263"/>
            <a:ext cx="5049909" cy="830997"/>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a:ln>
                  <a:noFill/>
                </a:ln>
                <a:solidFill>
                  <a:srgbClr val="333C85"/>
                </a:solidFill>
                <a:effectLst/>
                <a:uLnTx/>
                <a:uFillTx/>
                <a:latin typeface="Calibri" panose="020F0502020204030204" pitchFamily="34" charset="0"/>
                <a:ea typeface="+mn-ea"/>
                <a:cs typeface="Calibri" panose="020F0502020204030204" pitchFamily="34" charset="0"/>
              </a:rPr>
              <a:t>Who we work with </a:t>
            </a:r>
          </a:p>
        </p:txBody>
      </p:sp>
      <p:grpSp>
        <p:nvGrpSpPr>
          <p:cNvPr id="6" name="Group 5">
            <a:extLst>
              <a:ext uri="{FF2B5EF4-FFF2-40B4-BE49-F238E27FC236}">
                <a16:creationId xmlns:a16="http://schemas.microsoft.com/office/drawing/2014/main" id="{24B4F56B-F031-483B-9935-0BAF77FE55C3}"/>
              </a:ext>
            </a:extLst>
          </p:cNvPr>
          <p:cNvGrpSpPr/>
          <p:nvPr/>
        </p:nvGrpSpPr>
        <p:grpSpPr>
          <a:xfrm>
            <a:off x="2073505" y="2105340"/>
            <a:ext cx="8044996" cy="3813327"/>
            <a:chOff x="632853" y="1362445"/>
            <a:chExt cx="8044994" cy="3813327"/>
          </a:xfrm>
        </p:grpSpPr>
        <p:pic>
          <p:nvPicPr>
            <p:cNvPr id="7" name="Picture 6" descr="A picture containing person, indoor, older&#10;&#10;Description automatically generated">
              <a:extLst>
                <a:ext uri="{FF2B5EF4-FFF2-40B4-BE49-F238E27FC236}">
                  <a16:creationId xmlns:a16="http://schemas.microsoft.com/office/drawing/2014/main" id="{144E695D-78EF-4239-B1E5-EC1B6DA23EEF}"/>
                </a:ext>
              </a:extLst>
            </p:cNvPr>
            <p:cNvPicPr>
              <a:picLocks noChangeAspect="1"/>
            </p:cNvPicPr>
            <p:nvPr/>
          </p:nvPicPr>
          <p:blipFill rotWithShape="1">
            <a:blip r:embed="rId4"/>
            <a:srcRect l="-231" t="1735" r="8420" b="38589"/>
            <a:stretch/>
          </p:blipFill>
          <p:spPr>
            <a:xfrm>
              <a:off x="632853" y="1362445"/>
              <a:ext cx="2331048" cy="2273645"/>
            </a:xfrm>
            <a:prstGeom prst="ellipse">
              <a:avLst/>
            </a:prstGeom>
          </p:spPr>
        </p:pic>
        <p:pic>
          <p:nvPicPr>
            <p:cNvPr id="8" name="Picture 7" descr="A group of people working on computers&#10;&#10;Description automatically generated with low confidence">
              <a:extLst>
                <a:ext uri="{FF2B5EF4-FFF2-40B4-BE49-F238E27FC236}">
                  <a16:creationId xmlns:a16="http://schemas.microsoft.com/office/drawing/2014/main" id="{E06F26E4-8205-4989-8AD7-E462B0DA8122}"/>
                </a:ext>
              </a:extLst>
            </p:cNvPr>
            <p:cNvPicPr>
              <a:picLocks noChangeAspect="1"/>
            </p:cNvPicPr>
            <p:nvPr/>
          </p:nvPicPr>
          <p:blipFill rotWithShape="1">
            <a:blip r:embed="rId5"/>
            <a:srcRect t="6858" r="37397"/>
            <a:stretch/>
          </p:blipFill>
          <p:spPr>
            <a:xfrm>
              <a:off x="3425880" y="1362445"/>
              <a:ext cx="2331048" cy="2273645"/>
            </a:xfrm>
            <a:prstGeom prst="ellipse">
              <a:avLst/>
            </a:prstGeom>
          </p:spPr>
        </p:pic>
        <p:pic>
          <p:nvPicPr>
            <p:cNvPr id="9" name="Picture 8" descr="A group of people standing outside&#10;&#10;Description automatically generated with medium confidence">
              <a:extLst>
                <a:ext uri="{FF2B5EF4-FFF2-40B4-BE49-F238E27FC236}">
                  <a16:creationId xmlns:a16="http://schemas.microsoft.com/office/drawing/2014/main" id="{349C757D-2D73-44C4-9FD7-2F83F986A047}"/>
                </a:ext>
              </a:extLst>
            </p:cNvPr>
            <p:cNvPicPr>
              <a:picLocks noChangeAspect="1"/>
            </p:cNvPicPr>
            <p:nvPr/>
          </p:nvPicPr>
          <p:blipFill rotWithShape="1">
            <a:blip r:embed="rId6"/>
            <a:srcRect l="30881" t="15245" r="37408" b="36129"/>
            <a:stretch/>
          </p:blipFill>
          <p:spPr>
            <a:xfrm>
              <a:off x="6180099" y="1362446"/>
              <a:ext cx="2223118" cy="2273644"/>
            </a:xfrm>
            <a:prstGeom prst="ellipse">
              <a:avLst/>
            </a:prstGeom>
          </p:spPr>
        </p:pic>
        <p:sp>
          <p:nvSpPr>
            <p:cNvPr id="10" name="Rectangle 9">
              <a:extLst>
                <a:ext uri="{FF2B5EF4-FFF2-40B4-BE49-F238E27FC236}">
                  <a16:creationId xmlns:a16="http://schemas.microsoft.com/office/drawing/2014/main" id="{1E4F6D42-3BBE-4460-92FB-36D45D0C03BF}"/>
                </a:ext>
              </a:extLst>
            </p:cNvPr>
            <p:cNvSpPr/>
            <p:nvPr/>
          </p:nvSpPr>
          <p:spPr>
            <a:xfrm>
              <a:off x="632853" y="3852336"/>
              <a:ext cx="2481047" cy="1138775"/>
            </a:xfrm>
            <a:prstGeom prst="rect">
              <a:avLst/>
            </a:prstGeom>
          </p:spPr>
          <p:txBody>
            <a:bodyPr wrap="square" lIns="91440" tIns="45721" rIns="91440" bIns="45721"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BUSINESSES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Calibri"/>
                  <a:ea typeface="+mn-ea"/>
                  <a:cs typeface="Calibri"/>
                </a:rPr>
                <a:t>We offer a range of support including advice, events, funding and property to help develop and grow business. </a:t>
              </a:r>
            </a:p>
          </p:txBody>
        </p:sp>
        <p:sp>
          <p:nvSpPr>
            <p:cNvPr id="11" name="Rectangle 10">
              <a:extLst>
                <a:ext uri="{FF2B5EF4-FFF2-40B4-BE49-F238E27FC236}">
                  <a16:creationId xmlns:a16="http://schemas.microsoft.com/office/drawing/2014/main" id="{F94396FE-C9EF-4775-8509-99B2A9EB995A}"/>
                </a:ext>
              </a:extLst>
            </p:cNvPr>
            <p:cNvSpPr/>
            <p:nvPr/>
          </p:nvSpPr>
          <p:spPr>
            <a:xfrm>
              <a:off x="3552506" y="3852333"/>
              <a:ext cx="2419265" cy="1323439"/>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alibri" panose="020F0502020204030204"/>
                  <a:ea typeface="+mn-ea"/>
                  <a:cs typeface="+mn-cs"/>
                </a:rPr>
                <a:t>COMMUNITIES</a:t>
              </a:r>
              <a:endParaRPr kumimoji="0" lang="en-GB" sz="1801" b="0" i="0" u="none" strike="noStrike" kern="1200" cap="none" spc="0" normalizeH="0" baseline="0" noProof="0">
                <a:ln>
                  <a:noFill/>
                </a:ln>
                <a:solidFill>
                  <a:prstClr val="white"/>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white"/>
                  </a:solidFill>
                  <a:effectLst/>
                  <a:uLnTx/>
                  <a:uFillTx/>
                  <a:latin typeface="Calibri" panose="020F0502020204030204"/>
                  <a:ea typeface="+mn-ea"/>
                  <a:cs typeface="+mn-cs"/>
                </a:rPr>
                <a:t>We support communities across our dispersed region, recognising the pivotal role that strong, resilient and capable communities play in the overall success of our economy.  </a:t>
              </a:r>
            </a:p>
          </p:txBody>
        </p:sp>
        <p:sp>
          <p:nvSpPr>
            <p:cNvPr id="12" name="Rectangle 11">
              <a:extLst>
                <a:ext uri="{FF2B5EF4-FFF2-40B4-BE49-F238E27FC236}">
                  <a16:creationId xmlns:a16="http://schemas.microsoft.com/office/drawing/2014/main" id="{F9356C1F-B544-4B41-8236-437D9CF19F60}"/>
                </a:ext>
              </a:extLst>
            </p:cNvPr>
            <p:cNvSpPr/>
            <p:nvPr/>
          </p:nvSpPr>
          <p:spPr>
            <a:xfrm>
              <a:off x="6258582" y="3852332"/>
              <a:ext cx="2419265" cy="1323439"/>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alibri" panose="020F0502020204030204"/>
                  <a:ea typeface="+mn-ea"/>
                  <a:cs typeface="+mn-cs"/>
                </a:rPr>
                <a:t>SOCIAL ENTERPRISES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Calibri" panose="020F0502020204030204"/>
                  <a:ea typeface="+mn-ea"/>
                  <a:cs typeface="+mn-cs"/>
                </a:rPr>
                <a:t>We have a close working relationship with around 150 social enterprises across the Highlands and Islands through our client engagement approach.</a:t>
              </a:r>
            </a:p>
          </p:txBody>
        </p:sp>
      </p:grpSp>
    </p:spTree>
    <p:extLst>
      <p:ext uri="{BB962C8B-B14F-4D97-AF65-F5344CB8AC3E}">
        <p14:creationId xmlns:p14="http://schemas.microsoft.com/office/powerpoint/2010/main" val="5322219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3FC1496-2431-354D-B64A-CB09869FD336}"/>
              </a:ext>
            </a:extLst>
          </p:cNvPr>
          <p:cNvSpPr txBox="1"/>
          <p:nvPr/>
        </p:nvSpPr>
        <p:spPr>
          <a:xfrm>
            <a:off x="1991139" y="811955"/>
            <a:ext cx="8493981" cy="830997"/>
          </a:xfrm>
          <a:prstGeom prst="rect">
            <a:avLst/>
          </a:prstGeom>
          <a:noFill/>
        </p:spPr>
        <p:txBody>
          <a:bodyPr wrap="square" lIns="91440" tIns="45720" rIns="91440" bIns="45720" rtlCol="0" anchor="t">
            <a:spAutoFit/>
          </a:bodyPr>
          <a:lstStyle/>
          <a:p>
            <a:pPr defTabSz="457200">
              <a:defRPr/>
            </a:pPr>
            <a:r>
              <a:rPr lang="en-US" sz="2400" b="1" dirty="0">
                <a:solidFill>
                  <a:srgbClr val="1C307E"/>
                </a:solidFill>
                <a:latin typeface="Arial"/>
                <a:cs typeface="Arial"/>
              </a:rPr>
              <a:t>Social enterprise in Highlands and Islands (2021): key facts</a:t>
            </a:r>
          </a:p>
        </p:txBody>
      </p:sp>
      <p:pic>
        <p:nvPicPr>
          <p:cNvPr id="2" name="Picture 3" descr="Logo, company name&#10;&#10;Description automatically generated">
            <a:extLst>
              <a:ext uri="{FF2B5EF4-FFF2-40B4-BE49-F238E27FC236}">
                <a16:creationId xmlns:a16="http://schemas.microsoft.com/office/drawing/2014/main" id="{A5EBA37B-9197-2AD8-49EB-A676E6E3CB7D}"/>
              </a:ext>
            </a:extLst>
          </p:cNvPr>
          <p:cNvPicPr>
            <a:picLocks noChangeAspect="1"/>
          </p:cNvPicPr>
          <p:nvPr/>
        </p:nvPicPr>
        <p:blipFill>
          <a:blip r:embed="rId4"/>
          <a:stretch>
            <a:fillRect/>
          </a:stretch>
        </p:blipFill>
        <p:spPr>
          <a:xfrm>
            <a:off x="2383712" y="1624509"/>
            <a:ext cx="6779247" cy="4789316"/>
          </a:xfrm>
          <a:prstGeom prst="rect">
            <a:avLst/>
          </a:prstGeom>
        </p:spPr>
      </p:pic>
    </p:spTree>
    <p:extLst>
      <p:ext uri="{BB962C8B-B14F-4D97-AF65-F5344CB8AC3E}">
        <p14:creationId xmlns:p14="http://schemas.microsoft.com/office/powerpoint/2010/main" val="26512240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3FC1496-2431-354D-B64A-CB09869FD336}"/>
              </a:ext>
            </a:extLst>
          </p:cNvPr>
          <p:cNvSpPr txBox="1"/>
          <p:nvPr/>
        </p:nvSpPr>
        <p:spPr>
          <a:xfrm>
            <a:off x="1991139" y="811955"/>
            <a:ext cx="8493981" cy="830997"/>
          </a:xfrm>
          <a:prstGeom prst="rect">
            <a:avLst/>
          </a:prstGeom>
          <a:noFill/>
        </p:spPr>
        <p:txBody>
          <a:bodyPr wrap="square" lIns="91440" tIns="45720" rIns="91440" bIns="45720" rtlCol="0" anchor="t">
            <a:spAutoFit/>
          </a:bodyPr>
          <a:lstStyle/>
          <a:p>
            <a:pPr defTabSz="457200">
              <a:defRPr/>
            </a:pPr>
            <a:r>
              <a:rPr lang="en-US" sz="2400" b="1" dirty="0">
                <a:solidFill>
                  <a:srgbClr val="1C307E"/>
                </a:solidFill>
                <a:latin typeface="Arial"/>
                <a:cs typeface="Arial"/>
              </a:rPr>
              <a:t>Social enterprise in Highlands and Islands (2021): key facts</a:t>
            </a:r>
          </a:p>
        </p:txBody>
      </p:sp>
      <p:pic>
        <p:nvPicPr>
          <p:cNvPr id="2" name="Picture 2" descr="Logo, company name&#10;&#10;Description automatically generated">
            <a:extLst>
              <a:ext uri="{FF2B5EF4-FFF2-40B4-BE49-F238E27FC236}">
                <a16:creationId xmlns:a16="http://schemas.microsoft.com/office/drawing/2014/main" id="{98498B16-E700-77A7-94B5-8CC6C32D7F12}"/>
              </a:ext>
            </a:extLst>
          </p:cNvPr>
          <p:cNvPicPr>
            <a:picLocks noChangeAspect="1"/>
          </p:cNvPicPr>
          <p:nvPr/>
        </p:nvPicPr>
        <p:blipFill>
          <a:blip r:embed="rId4"/>
          <a:stretch>
            <a:fillRect/>
          </a:stretch>
        </p:blipFill>
        <p:spPr>
          <a:xfrm>
            <a:off x="2546216" y="1539866"/>
            <a:ext cx="7141757" cy="4739755"/>
          </a:xfrm>
          <a:prstGeom prst="rect">
            <a:avLst/>
          </a:prstGeom>
        </p:spPr>
      </p:pic>
    </p:spTree>
    <p:extLst>
      <p:ext uri="{BB962C8B-B14F-4D97-AF65-F5344CB8AC3E}">
        <p14:creationId xmlns:p14="http://schemas.microsoft.com/office/powerpoint/2010/main" val="35073093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3FC1496-2431-354D-B64A-CB09869FD336}"/>
              </a:ext>
            </a:extLst>
          </p:cNvPr>
          <p:cNvSpPr txBox="1"/>
          <p:nvPr/>
        </p:nvSpPr>
        <p:spPr>
          <a:xfrm>
            <a:off x="1851992" y="1016356"/>
            <a:ext cx="8816009" cy="400110"/>
          </a:xfrm>
          <a:prstGeom prst="rect">
            <a:avLst/>
          </a:prstGeom>
          <a:noFill/>
        </p:spPr>
        <p:txBody>
          <a:bodyPr wrap="square" rtlCol="0">
            <a:spAutoFit/>
          </a:bodyPr>
          <a:lstStyle/>
          <a:p>
            <a:pPr defTabSz="457200" eaLnBrk="0" fontAlgn="base" hangingPunct="0">
              <a:spcBef>
                <a:spcPct val="0"/>
              </a:spcBef>
              <a:spcAft>
                <a:spcPct val="0"/>
              </a:spcAft>
              <a:defRPr/>
            </a:pPr>
            <a:r>
              <a:rPr lang="en-GB" altLang="en-US" sz="2000" b="1" dirty="0">
                <a:solidFill>
                  <a:srgbClr val="1C307E"/>
                </a:solidFill>
                <a:latin typeface="Arial" panose="020B0604020202020204" pitchFamily="34" charset="0"/>
                <a:cs typeface="Arial" panose="020B0604020202020204" pitchFamily="34" charset="0"/>
              </a:rPr>
              <a:t>How does HIE support social and community enterprise activity?</a:t>
            </a:r>
          </a:p>
        </p:txBody>
      </p:sp>
      <p:sp>
        <p:nvSpPr>
          <p:cNvPr id="8" name="Rectangle 5">
            <a:extLst>
              <a:ext uri="{FF2B5EF4-FFF2-40B4-BE49-F238E27FC236}">
                <a16:creationId xmlns:a16="http://schemas.microsoft.com/office/drawing/2014/main" id="{DA0D046C-2960-4C0F-A4C7-59628E7F13DE}"/>
              </a:ext>
            </a:extLst>
          </p:cNvPr>
          <p:cNvSpPr>
            <a:spLocks noChangeArrowheads="1"/>
          </p:cNvSpPr>
          <p:nvPr/>
        </p:nvSpPr>
        <p:spPr bwMode="auto">
          <a:xfrm>
            <a:off x="2134235" y="1769547"/>
            <a:ext cx="6294438" cy="4570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71450" indent="-171450">
              <a:spcBef>
                <a:spcPct val="20000"/>
              </a:spcBef>
              <a:buFont typeface="Arial" panose="020B0604020202020204" pitchFamily="34" charset="0"/>
              <a:buChar char="•"/>
              <a:defRPr sz="3200">
                <a:solidFill>
                  <a:schemeClr val="tx1"/>
                </a:solidFill>
                <a:latin typeface="Calibri" panose="020F0502020204030204" pitchFamily="34" charset="0"/>
              </a:defRPr>
            </a:lvl1pPr>
            <a:lvl2pPr>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0" fontAlgn="base" hangingPunct="0">
              <a:spcBef>
                <a:spcPct val="50000"/>
              </a:spcBef>
              <a:spcAft>
                <a:spcPct val="0"/>
              </a:spcAft>
              <a:defRPr/>
            </a:pPr>
            <a:r>
              <a:rPr lang="en-GB" altLang="en-US" sz="1600" dirty="0">
                <a:solidFill>
                  <a:srgbClr val="1C307E"/>
                </a:solidFill>
                <a:latin typeface="Arial" panose="020B0604020202020204" pitchFamily="34" charset="0"/>
                <a:cs typeface="Arial" panose="020B0604020202020204" pitchFamily="34" charset="0"/>
              </a:rPr>
              <a:t>Client Engagement / one-off interventions;</a:t>
            </a:r>
          </a:p>
          <a:p>
            <a:pPr eaLnBrk="0" fontAlgn="base" hangingPunct="0">
              <a:spcBef>
                <a:spcPct val="50000"/>
              </a:spcBef>
              <a:spcAft>
                <a:spcPct val="0"/>
              </a:spcAft>
              <a:defRPr/>
            </a:pPr>
            <a:r>
              <a:rPr lang="en-GB" altLang="en-US" sz="1600" dirty="0">
                <a:solidFill>
                  <a:srgbClr val="1C307E"/>
                </a:solidFill>
                <a:latin typeface="Arial" panose="020B0604020202020204" pitchFamily="34" charset="0"/>
                <a:cs typeface="Arial" panose="020B0604020202020204" pitchFamily="34" charset="0"/>
              </a:rPr>
              <a:t>Innovation in social enterprise development;</a:t>
            </a:r>
          </a:p>
          <a:p>
            <a:pPr eaLnBrk="0" fontAlgn="base" hangingPunct="0">
              <a:spcBef>
                <a:spcPct val="50000"/>
              </a:spcBef>
              <a:spcAft>
                <a:spcPct val="0"/>
              </a:spcAft>
              <a:defRPr/>
            </a:pPr>
            <a:r>
              <a:rPr lang="en-GB" altLang="en-US" sz="1600" dirty="0">
                <a:solidFill>
                  <a:srgbClr val="1C307E"/>
                </a:solidFill>
                <a:latin typeface="Arial" panose="020B0604020202020204" pitchFamily="34" charset="0"/>
                <a:cs typeface="Arial" panose="020B0604020202020204" pitchFamily="34" charset="0"/>
              </a:rPr>
              <a:t>Range of products and services, e.g. specialist advice, graduate placements;</a:t>
            </a:r>
          </a:p>
          <a:p>
            <a:pPr eaLnBrk="0" fontAlgn="base" hangingPunct="0">
              <a:spcBef>
                <a:spcPct val="50000"/>
              </a:spcBef>
              <a:spcAft>
                <a:spcPct val="0"/>
              </a:spcAft>
              <a:defRPr/>
            </a:pPr>
            <a:r>
              <a:rPr lang="en-GB" altLang="en-US" sz="1600" dirty="0">
                <a:solidFill>
                  <a:srgbClr val="1C307E"/>
                </a:solidFill>
                <a:latin typeface="Arial" panose="020B0604020202020204" pitchFamily="34" charset="0"/>
                <a:cs typeface="Arial" panose="020B0604020202020204" pitchFamily="34" charset="0"/>
              </a:rPr>
              <a:t>B</a:t>
            </a:r>
            <a:r>
              <a:rPr lang="en-GB" altLang="en-US" sz="1600" dirty="0" err="1">
                <a:solidFill>
                  <a:srgbClr val="1C307E"/>
                </a:solidFill>
                <a:latin typeface="Arial" panose="020B0604020202020204" pitchFamily="34" charset="0"/>
                <a:cs typeface="Arial" panose="020B0604020202020204" pitchFamily="34" charset="0"/>
              </a:rPr>
              <a:t>oard</a:t>
            </a:r>
            <a:r>
              <a:rPr lang="en-GB" altLang="en-US" sz="1600" dirty="0">
                <a:solidFill>
                  <a:srgbClr val="1C307E"/>
                </a:solidFill>
                <a:latin typeface="Arial" panose="020B0604020202020204" pitchFamily="34" charset="0"/>
                <a:cs typeface="Arial" panose="020B0604020202020204" pitchFamily="34" charset="0"/>
              </a:rPr>
              <a:t> development and capacity building;</a:t>
            </a:r>
          </a:p>
          <a:p>
            <a:pPr eaLnBrk="0" fontAlgn="base" hangingPunct="0">
              <a:spcBef>
                <a:spcPct val="50000"/>
              </a:spcBef>
              <a:spcAft>
                <a:spcPct val="0"/>
              </a:spcAft>
              <a:defRPr/>
            </a:pPr>
            <a:r>
              <a:rPr lang="en-GB" altLang="en-US" sz="1600" dirty="0">
                <a:solidFill>
                  <a:srgbClr val="1C307E"/>
                </a:solidFill>
                <a:latin typeface="Arial" panose="020B0604020202020204" pitchFamily="34" charset="0"/>
                <a:cs typeface="Arial" panose="020B0604020202020204" pitchFamily="34" charset="0"/>
              </a:rPr>
              <a:t>Working with partners - SEA: Leadership and Learning programmes, TSIs, LaunchMe, Interface;</a:t>
            </a:r>
          </a:p>
          <a:p>
            <a:pPr eaLnBrk="0" fontAlgn="base" hangingPunct="0">
              <a:spcBef>
                <a:spcPct val="50000"/>
              </a:spcBef>
              <a:spcAft>
                <a:spcPct val="0"/>
              </a:spcAft>
              <a:defRPr/>
            </a:pPr>
            <a:r>
              <a:rPr lang="en-GB" altLang="en-US" sz="1600" dirty="0">
                <a:solidFill>
                  <a:srgbClr val="1C307E"/>
                </a:solidFill>
                <a:latin typeface="Arial" panose="020B0604020202020204" pitchFamily="34" charset="0"/>
                <a:cs typeface="Arial" panose="020B0604020202020204" pitchFamily="34" charset="0"/>
              </a:rPr>
              <a:t>Cultural and Gaelic development;</a:t>
            </a:r>
          </a:p>
          <a:p>
            <a:pPr eaLnBrk="0" fontAlgn="base" hangingPunct="0">
              <a:spcBef>
                <a:spcPct val="50000"/>
              </a:spcBef>
              <a:spcAft>
                <a:spcPct val="0"/>
              </a:spcAft>
              <a:defRPr/>
            </a:pPr>
            <a:r>
              <a:rPr lang="en-GB" altLang="en-US" sz="1600" dirty="0">
                <a:solidFill>
                  <a:srgbClr val="1C307E"/>
                </a:solidFill>
                <a:latin typeface="Arial" panose="020B0604020202020204" pitchFamily="34" charset="0"/>
                <a:cs typeface="Arial" panose="020B0604020202020204" pitchFamily="34" charset="0"/>
              </a:rPr>
              <a:t>Investment in people resource, e.g. Delivery Resource;</a:t>
            </a:r>
          </a:p>
          <a:p>
            <a:pPr eaLnBrk="0" fontAlgn="base" hangingPunct="0">
              <a:spcBef>
                <a:spcPct val="50000"/>
              </a:spcBef>
              <a:spcAft>
                <a:spcPct val="0"/>
              </a:spcAft>
              <a:defRPr/>
            </a:pPr>
            <a:r>
              <a:rPr lang="en-GB" altLang="en-US" sz="1600" dirty="0">
                <a:solidFill>
                  <a:srgbClr val="1C307E"/>
                </a:solidFill>
                <a:latin typeface="Arial" panose="020B0604020202020204" pitchFamily="34" charset="0"/>
                <a:cs typeface="Arial" panose="020B0604020202020204" pitchFamily="34" charset="0"/>
              </a:rPr>
              <a:t>Support for Communities Framework – practical support;</a:t>
            </a:r>
          </a:p>
          <a:p>
            <a:pPr eaLnBrk="0" fontAlgn="base" hangingPunct="0">
              <a:spcBef>
                <a:spcPct val="50000"/>
              </a:spcBef>
              <a:spcAft>
                <a:spcPct val="0"/>
              </a:spcAft>
              <a:defRPr/>
            </a:pPr>
            <a:r>
              <a:rPr lang="en-GB" altLang="en-US" sz="1600" dirty="0">
                <a:solidFill>
                  <a:srgbClr val="1C307E"/>
                </a:solidFill>
                <a:latin typeface="Arial" panose="020B0604020202020204" pitchFamily="34" charset="0"/>
                <a:cs typeface="Arial" panose="020B0604020202020204" pitchFamily="34" charset="0"/>
              </a:rPr>
              <a:t>Succession planning (Employee Ownership/Co-ops/ Private purchase);</a:t>
            </a:r>
          </a:p>
          <a:p>
            <a:pPr eaLnBrk="0" fontAlgn="base" hangingPunct="0">
              <a:spcBef>
                <a:spcPct val="50000"/>
              </a:spcBef>
              <a:spcAft>
                <a:spcPct val="0"/>
              </a:spcAft>
              <a:defRPr/>
            </a:pPr>
            <a:r>
              <a:rPr lang="en-GB" altLang="en-US" sz="1600" dirty="0">
                <a:solidFill>
                  <a:srgbClr val="1C307E"/>
                </a:solidFill>
                <a:latin typeface="Arial" panose="020B0604020202020204" pitchFamily="34" charset="0"/>
                <a:cs typeface="Arial" panose="020B0604020202020204" pitchFamily="34" charset="0"/>
              </a:rPr>
              <a:t>Funding / networks / s</a:t>
            </a:r>
            <a:r>
              <a:rPr lang="en-GB" altLang="en-US" sz="1600" dirty="0" err="1">
                <a:solidFill>
                  <a:srgbClr val="1C307E"/>
                </a:solidFill>
                <a:latin typeface="Arial" panose="020B0604020202020204" pitchFamily="34" charset="0"/>
                <a:cs typeface="Arial" panose="020B0604020202020204" pitchFamily="34" charset="0"/>
              </a:rPr>
              <a:t>ign</a:t>
            </a:r>
            <a:r>
              <a:rPr lang="en-GB" altLang="en-US" sz="1600" dirty="0">
                <a:solidFill>
                  <a:srgbClr val="1C307E"/>
                </a:solidFill>
                <a:latin typeface="Arial" panose="020B0604020202020204" pitchFamily="34" charset="0"/>
                <a:cs typeface="Arial" panose="020B0604020202020204" pitchFamily="34" charset="0"/>
              </a:rPr>
              <a:t>-posting. i.e. Asset purchase</a:t>
            </a:r>
          </a:p>
          <a:p>
            <a:pPr lvl="1" eaLnBrk="0" fontAlgn="base" hangingPunct="0">
              <a:spcBef>
                <a:spcPct val="0"/>
              </a:spcBef>
              <a:spcAft>
                <a:spcPct val="0"/>
              </a:spcAft>
              <a:buNone/>
              <a:defRPr/>
            </a:pPr>
            <a:endParaRPr lang="en-GB" altLang="en-US" sz="1100" dirty="0">
              <a:solidFill>
                <a:srgbClr val="1C307E"/>
              </a:solidFill>
              <a:latin typeface="Intro Light" panose="02000000000000000000" pitchFamily="50" charset="0"/>
              <a:cs typeface="Arial" panose="020B0604020202020204" pitchFamily="34" charset="0"/>
            </a:endParaRPr>
          </a:p>
        </p:txBody>
      </p:sp>
    </p:spTree>
    <p:extLst>
      <p:ext uri="{BB962C8B-B14F-4D97-AF65-F5344CB8AC3E}">
        <p14:creationId xmlns:p14="http://schemas.microsoft.com/office/powerpoint/2010/main" val="9631950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59568CC-F81C-199A-E969-41CF63115CAD}"/>
              </a:ext>
            </a:extLst>
          </p:cNvPr>
          <p:cNvPicPr>
            <a:picLocks noChangeAspect="1"/>
          </p:cNvPicPr>
          <p:nvPr/>
        </p:nvPicPr>
        <p:blipFill>
          <a:blip r:embed="rId4"/>
          <a:stretch>
            <a:fillRect/>
          </a:stretch>
        </p:blipFill>
        <p:spPr>
          <a:xfrm>
            <a:off x="3227295" y="1482444"/>
            <a:ext cx="5325035" cy="4635124"/>
          </a:xfrm>
          <a:prstGeom prst="rect">
            <a:avLst/>
          </a:prstGeom>
        </p:spPr>
      </p:pic>
      <p:sp>
        <p:nvSpPr>
          <p:cNvPr id="6" name="TextBox 5">
            <a:extLst>
              <a:ext uri="{FF2B5EF4-FFF2-40B4-BE49-F238E27FC236}">
                <a16:creationId xmlns:a16="http://schemas.microsoft.com/office/drawing/2014/main" id="{837A498C-6746-61BF-6E0A-1F0BD934B514}"/>
              </a:ext>
            </a:extLst>
          </p:cNvPr>
          <p:cNvSpPr txBox="1"/>
          <p:nvPr/>
        </p:nvSpPr>
        <p:spPr>
          <a:xfrm>
            <a:off x="2545976" y="959224"/>
            <a:ext cx="5836024" cy="523220"/>
          </a:xfrm>
          <a:prstGeom prst="rect">
            <a:avLst/>
          </a:prstGeom>
          <a:noFill/>
        </p:spPr>
        <p:txBody>
          <a:bodyPr wrap="square">
            <a:spAutoFit/>
          </a:bodyPr>
          <a:lstStyle/>
          <a:p>
            <a:pPr defTabSz="457200"/>
            <a:r>
              <a:rPr lang="en-GB" sz="2800" dirty="0">
                <a:solidFill>
                  <a:prstClr val="black"/>
                </a:solidFill>
                <a:latin typeface="Calibri" panose="020F0502020204030204"/>
                <a:hlinkClick r:id="rId5" action="ppaction://hlinkfile"/>
              </a:rPr>
              <a:t>Scottish Social Enterprise </a:t>
            </a:r>
            <a:r>
              <a:rPr lang="en-GB" sz="2800" dirty="0" err="1">
                <a:solidFill>
                  <a:prstClr val="black"/>
                </a:solidFill>
                <a:latin typeface="Calibri" panose="020F0502020204030204"/>
                <a:hlinkClick r:id="rId5" action="ppaction://hlinkfile"/>
              </a:rPr>
              <a:t>EcoSystem</a:t>
            </a:r>
            <a:endParaRPr lang="en-GB" sz="2800" dirty="0">
              <a:solidFill>
                <a:prstClr val="black"/>
              </a:solidFill>
              <a:latin typeface="Calibri" panose="020F0502020204030204"/>
            </a:endParaRPr>
          </a:p>
        </p:txBody>
      </p:sp>
    </p:spTree>
    <p:extLst>
      <p:ext uri="{BB962C8B-B14F-4D97-AF65-F5344CB8AC3E}">
        <p14:creationId xmlns:p14="http://schemas.microsoft.com/office/powerpoint/2010/main" val="7163465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164CBF2-A626-26E0-3DCC-D339A255ECE8}"/>
              </a:ext>
            </a:extLst>
          </p:cNvPr>
          <p:cNvSpPr txBox="1"/>
          <p:nvPr/>
        </p:nvSpPr>
        <p:spPr>
          <a:xfrm>
            <a:off x="1106311" y="1125351"/>
            <a:ext cx="9979378" cy="5078313"/>
          </a:xfrm>
          <a:prstGeom prst="rect">
            <a:avLst/>
          </a:prstGeom>
          <a:noFill/>
        </p:spPr>
        <p:txBody>
          <a:bodyPr wrap="square">
            <a:spAutoFit/>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Community wealth building forms a key element – supporting inclusive growth and equality and aims to retain and build wealth within a place, for the community.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Communities are empowered to be active participants/partners in Community Wealth Building</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As a result, our region has high levels of community asset ownership, community participation and social enterprise development</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rPr>
              <a:t>Our approach includes community resilience and capacity, enabling research, access to investment, leadership, innovation, volunteer development and impact measurement to help communities tell their story.</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Place Based Development: https://www.hie.co.uk/remarkablecommunities</a:t>
            </a:r>
          </a:p>
        </p:txBody>
      </p:sp>
      <p:pic>
        <p:nvPicPr>
          <p:cNvPr id="4" name="Picture 3" descr="Diagram, engineering drawing&#10;&#10;Description automatically generated">
            <a:extLst>
              <a:ext uri="{FF2B5EF4-FFF2-40B4-BE49-F238E27FC236}">
                <a16:creationId xmlns:a16="http://schemas.microsoft.com/office/drawing/2014/main" id="{ECE0F78C-7FF2-892E-AB0B-2E5C4B6F5D2B}"/>
              </a:ext>
            </a:extLst>
          </p:cNvPr>
          <p:cNvPicPr>
            <a:picLocks noChangeAspect="1"/>
          </p:cNvPicPr>
          <p:nvPr/>
        </p:nvPicPr>
        <p:blipFill rotWithShape="1">
          <a:blip r:embed="rId4"/>
          <a:srcRect t="26400" r="-2" b="16881"/>
          <a:stretch/>
        </p:blipFill>
        <p:spPr>
          <a:xfrm>
            <a:off x="2980267" y="3205905"/>
            <a:ext cx="4712456" cy="2181961"/>
          </a:xfrm>
          <a:prstGeom prst="rect">
            <a:avLst/>
          </a:prstGeom>
        </p:spPr>
      </p:pic>
    </p:spTree>
    <p:extLst>
      <p:ext uri="{BB962C8B-B14F-4D97-AF65-F5344CB8AC3E}">
        <p14:creationId xmlns:p14="http://schemas.microsoft.com/office/powerpoint/2010/main" val="2139938740"/>
      </p:ext>
    </p:extLst>
  </p:cSld>
  <p:clrMapOvr>
    <a:masterClrMapping/>
  </p:clrMapOvr>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EW BRAND_PPT" id="{17B417A4-562D-CB4E-B821-F26B02892161}" vid="{7C866A3F-9FDE-A143-A3F2-3ACEC740BB87}"/>
    </a:ext>
  </a:ext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etadata xmlns="http://www.objective.com/ecm/document/metadata/70240EB2CF134584A109AFAD8DDEFC5C" version="1.0.0">
  <systemFields>
    <field name="Objective-Id">
      <value order="0">A4099286</value>
    </field>
    <field name="Objective-Title">
      <value order="0">Quebec May 2024</value>
    </field>
    <field name="Objective-Description">
      <value order="0"/>
    </field>
    <field name="Objective-CreationStamp">
      <value order="0">2024-05-17T15:15:16Z</value>
    </field>
    <field name="Objective-IsApproved">
      <value order="0">false</value>
    </field>
    <field name="Objective-IsPublished">
      <value order="0">true</value>
    </field>
    <field name="Objective-DatePublished">
      <value order="0">2024-05-17T15:15:22Z</value>
    </field>
    <field name="Objective-ModificationStamp">
      <value order="0">2024-05-17T15:15:23Z</value>
    </field>
    <field name="Objective-Owner">
      <value order="0">Margaret McSporran</value>
    </field>
    <field name="Objective-Path">
      <value order="0">HIE Global Folder:Functions:Enterprise and Community Support:Community Support - To be reviewed:Communities and Place - to be reviewed:Directorate Management:Marketing &amp; Comms:CaP Presentations</value>
    </field>
    <field name="Objective-Parent">
      <value order="0">CaP Presentations</value>
    </field>
    <field name="Objective-State">
      <value order="0">Published</value>
    </field>
    <field name="Objective-VersionId">
      <value order="0">vA5209247</value>
    </field>
    <field name="Objective-Version">
      <value order="0">1.0</value>
    </field>
    <field name="Objective-VersionNumber">
      <value order="0">1</value>
    </field>
    <field name="Objective-VersionComment">
      <value order="0"/>
    </field>
    <field name="Objective-FileNumber">
      <value order="0">HIEA 2018/01832</value>
    </field>
    <field name="Objective-Classification">
      <value order="0"/>
    </field>
    <field name="Objective-Caveats">
      <value order="0">HIE Fileplan</value>
    </field>
  </systemFields>
  <catalogues>
    <catalogue name="Document Type Catalogue" type="type" ori="id:cA43">
      <field name="Objective-Document Date">
        <value order="0"/>
      </field>
      <field name="Objective-Connect Creator">
        <value order="0"/>
      </field>
    </catalogue>
  </catalogues>
</metadata>
</file>

<file path=customXml/itemProps1.xml><?xml version="1.0" encoding="utf-8"?>
<ds:datastoreItem xmlns:ds="http://schemas.openxmlformats.org/officeDocument/2006/customXml" ds:itemID="{5745109E-2DDF-40CB-AC2B-FF9B10C90820}">
  <ds:schemaRefs>
    <ds:schemaRef ds:uri="http://www.objective.com/ecm/document/metadata/70240EB2CF134584A109AFAD8DDEFC5C"/>
  </ds:schemaRefs>
</ds:datastoreItem>
</file>

<file path=docProps/app.xml><?xml version="1.0" encoding="utf-8"?>
<Properties xmlns="http://schemas.openxmlformats.org/officeDocument/2006/extended-properties" xmlns:vt="http://schemas.openxmlformats.org/officeDocument/2006/docPropsVTypes">
  <TotalTime>175</TotalTime>
  <Words>1505</Words>
  <Application>Microsoft Office PowerPoint</Application>
  <PresentationFormat>Widescreen</PresentationFormat>
  <Paragraphs>145</Paragraphs>
  <Slides>11</Slides>
  <Notes>11</Notes>
  <HiddenSlides>0</HiddenSlides>
  <MMClips>0</MMClips>
  <ScaleCrop>false</ScaleCrop>
  <HeadingPairs>
    <vt:vector size="6" baseType="variant">
      <vt:variant>
        <vt:lpstr>Fonts Used</vt:lpstr>
      </vt:variant>
      <vt:variant>
        <vt:i4>5</vt:i4>
      </vt:variant>
      <vt:variant>
        <vt:lpstr>Theme</vt:lpstr>
      </vt:variant>
      <vt:variant>
        <vt:i4>4</vt:i4>
      </vt:variant>
      <vt:variant>
        <vt:lpstr>Slide Titles</vt:lpstr>
      </vt:variant>
      <vt:variant>
        <vt:i4>11</vt:i4>
      </vt:variant>
    </vt:vector>
  </HeadingPairs>
  <TitlesOfParts>
    <vt:vector size="20" baseType="lpstr">
      <vt:lpstr>Arial</vt:lpstr>
      <vt:lpstr>Calibri</vt:lpstr>
      <vt:lpstr>Calibri Light</vt:lpstr>
      <vt:lpstr>Intro Light</vt:lpstr>
      <vt:lpstr>Wingdings</vt:lpstr>
      <vt:lpstr>1_Office Theme</vt:lpstr>
      <vt:lpstr>2_Office Theme</vt:lpstr>
      <vt:lpstr>3_Office Theme</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Margaret McSporran</dc:creator>
  <cp:lastModifiedBy>Roddy Stewart</cp:lastModifiedBy>
  <cp:revision>4</cp:revision>
  <dcterms:created xsi:type="dcterms:W3CDTF">2024-05-17T14:46:27Z</dcterms:created>
  <dcterms:modified xsi:type="dcterms:W3CDTF">2024-10-17T14:19:19Z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ustomer-Id">
    <vt:lpwstr>70240EB2CF134584A109AFAD8DDEFC5C</vt:lpwstr>
  </property>
  <property fmtid="{D5CDD505-2E9C-101B-9397-08002B2CF9AE}" pid="3" name="Objective-Id">
    <vt:lpwstr>A4099286</vt:lpwstr>
  </property>
  <property fmtid="{D5CDD505-2E9C-101B-9397-08002B2CF9AE}" pid="4" name="Objective-Title">
    <vt:lpwstr>Quebec May 2024</vt:lpwstr>
  </property>
  <property fmtid="{D5CDD505-2E9C-101B-9397-08002B2CF9AE}" pid="5" name="Objective-Description">
    <vt:lpwstr/>
  </property>
  <property fmtid="{D5CDD505-2E9C-101B-9397-08002B2CF9AE}" pid="6" name="Objective-CreationStamp">
    <vt:filetime>2024-05-17T15:15:16Z</vt:filetime>
  </property>
  <property fmtid="{D5CDD505-2E9C-101B-9397-08002B2CF9AE}" pid="7" name="Objective-IsApproved">
    <vt:bool>false</vt:bool>
  </property>
  <property fmtid="{D5CDD505-2E9C-101B-9397-08002B2CF9AE}" pid="8" name="Objective-IsPublished">
    <vt:bool>true</vt:bool>
  </property>
  <property fmtid="{D5CDD505-2E9C-101B-9397-08002B2CF9AE}" pid="9" name="Objective-DatePublished">
    <vt:filetime>2024-05-17T15:15:22Z</vt:filetime>
  </property>
  <property fmtid="{D5CDD505-2E9C-101B-9397-08002B2CF9AE}" pid="10" name="Objective-ModificationStamp">
    <vt:filetime>2024-05-17T15:15:23Z</vt:filetime>
  </property>
  <property fmtid="{D5CDD505-2E9C-101B-9397-08002B2CF9AE}" pid="11" name="Objective-Owner">
    <vt:lpwstr>Margaret McSporran</vt:lpwstr>
  </property>
  <property fmtid="{D5CDD505-2E9C-101B-9397-08002B2CF9AE}" pid="12" name="Objective-Path">
    <vt:lpwstr>HIE Global Folder:Functions:Enterprise and Community Support:Community Support - To be reviewed:Communities and Place - to be reviewed:Directorate Management:Marketing &amp; Comms:CaP Presentations</vt:lpwstr>
  </property>
  <property fmtid="{D5CDD505-2E9C-101B-9397-08002B2CF9AE}" pid="13" name="Objective-Parent">
    <vt:lpwstr>CaP Presentations</vt:lpwstr>
  </property>
  <property fmtid="{D5CDD505-2E9C-101B-9397-08002B2CF9AE}" pid="14" name="Objective-State">
    <vt:lpwstr>Published</vt:lpwstr>
  </property>
  <property fmtid="{D5CDD505-2E9C-101B-9397-08002B2CF9AE}" pid="15" name="Objective-VersionId">
    <vt:lpwstr>vA5209247</vt:lpwstr>
  </property>
  <property fmtid="{D5CDD505-2E9C-101B-9397-08002B2CF9AE}" pid="16" name="Objective-Version">
    <vt:lpwstr>1.0</vt:lpwstr>
  </property>
  <property fmtid="{D5CDD505-2E9C-101B-9397-08002B2CF9AE}" pid="17" name="Objective-VersionNumber">
    <vt:r8>1</vt:r8>
  </property>
  <property fmtid="{D5CDD505-2E9C-101B-9397-08002B2CF9AE}" pid="18" name="Objective-VersionComment">
    <vt:lpwstr/>
  </property>
  <property fmtid="{D5CDD505-2E9C-101B-9397-08002B2CF9AE}" pid="19" name="Objective-FileNumber">
    <vt:lpwstr>HIEA 2018/01832</vt:lpwstr>
  </property>
  <property fmtid="{D5CDD505-2E9C-101B-9397-08002B2CF9AE}" pid="20" name="Objective-Classification">
    <vt:lpwstr/>
  </property>
  <property fmtid="{D5CDD505-2E9C-101B-9397-08002B2CF9AE}" pid="21" name="Objective-Caveats">
    <vt:lpwstr>HIE Fileplan</vt:lpwstr>
  </property>
  <property fmtid="{D5CDD505-2E9C-101B-9397-08002B2CF9AE}" pid="22" name="Objective-Document Date">
    <vt:lpwstr/>
  </property>
  <property fmtid="{D5CDD505-2E9C-101B-9397-08002B2CF9AE}" pid="23" name="Objective-Connect Creator">
    <vt:lpwstr/>
  </property>
</Properties>
</file>